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16"/>
  </p:notesMasterIdLst>
  <p:sldIdLst>
    <p:sldId id="256" r:id="rId2"/>
    <p:sldId id="258" r:id="rId3"/>
    <p:sldId id="259" r:id="rId4"/>
    <p:sldId id="262" r:id="rId5"/>
    <p:sldId id="265" r:id="rId6"/>
    <p:sldId id="266" r:id="rId7"/>
    <p:sldId id="267" r:id="rId8"/>
    <p:sldId id="281" r:id="rId9"/>
    <p:sldId id="291" r:id="rId10"/>
    <p:sldId id="270" r:id="rId11"/>
    <p:sldId id="261" r:id="rId12"/>
    <p:sldId id="292" r:id="rId13"/>
    <p:sldId id="268" r:id="rId14"/>
    <p:sldId id="290" r:id="rId15"/>
  </p:sldIdLst>
  <p:sldSz cx="9144000" cy="5143500" type="screen16x9"/>
  <p:notesSz cx="6858000" cy="9144000"/>
  <p:embeddedFontLst>
    <p:embeddedFont>
      <p:font typeface="Fahkwang" panose="00000500000000000000" pitchFamily="2" charset="-34"/>
      <p:regular r:id="rId17"/>
      <p:bold r:id="rId18"/>
      <p:italic r:id="rId19"/>
      <p:boldItalic r:id="rId20"/>
    </p:embeddedFont>
    <p:embeddedFont>
      <p:font typeface="Ingrid Darling" panose="020B0604020202020204" charset="0"/>
      <p:regular r:id="rId21"/>
    </p:embeddedFont>
    <p:embeddedFont>
      <p:font typeface="Quicksand" panose="020B0604020202020204" charset="0"/>
      <p:regular r:id="rId22"/>
      <p:bold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1F0D202-9B0D-4EB1-9CE9-350DE01CF5D6}">
  <a:tblStyle styleId="{41F0D202-9B0D-4EB1-9CE9-350DE01CF5D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5043" autoAdjust="0"/>
  </p:normalViewPr>
  <p:slideViewPr>
    <p:cSldViewPr snapToGrid="0">
      <p:cViewPr varScale="1">
        <p:scale>
          <a:sx n="78" d="100"/>
          <a:sy n="78" d="100"/>
        </p:scale>
        <p:origin x="1314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1078a0c0997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1078a0c0997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endParaRPr lang="de-DE" sz="3200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ge4b7ac326b_0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6" name="Google Shape;606;ge4b7ac326b_0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e4b7ac326b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Google Shape;439;ge4b7ac326b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endParaRPr lang="de-DE" sz="3200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212500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ge4b7ac326b_0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1" name="Google Shape;591;ge4b7ac326b_0_2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2" name="Google Shape;1062;ge4b7ac326b_0_4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3" name="Google Shape;1063;ge4b7ac326b_0_4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e4b7ac326b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e4b7ac326b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e4b7ac326b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e4b7ac326b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 algn="just">
              <a:lnSpc>
                <a:spcPct val="107000"/>
              </a:lnSpc>
              <a:spcAft>
                <a:spcPts val="800"/>
              </a:spcAft>
              <a:buNone/>
            </a:pP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e4b7ac326b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" name="Google Shape;448;ge4b7ac326b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 algn="just">
              <a:lnSpc>
                <a:spcPct val="107000"/>
              </a:lnSpc>
              <a:spcAft>
                <a:spcPts val="800"/>
              </a:spcAft>
              <a:buNone/>
            </a:pP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e4b7ac326b_0_2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1" name="Google Shape;501;ge4b7ac326b_0_2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e4b7ac326b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4" name="Google Shape;534;ge4b7ac326b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 algn="just">
              <a:lnSpc>
                <a:spcPct val="107000"/>
              </a:lnSpc>
              <a:spcAft>
                <a:spcPts val="800"/>
              </a:spcAft>
              <a:buNone/>
            </a:pP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g1078a0c0997_0_390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5" name="Google Shape;585;g1078a0c0997_0_390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Google Shape;864;ge4b7ac326b_0_3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5" name="Google Shape;865;ge4b7ac326b_0_3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Google Shape;864;ge4b7ac326b_0_3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5" name="Google Shape;865;ge4b7ac326b_0_3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 algn="just">
              <a:lnSpc>
                <a:spcPct val="107000"/>
              </a:lnSpc>
              <a:spcAft>
                <a:spcPts val="80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09267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hyperlink" Target="http://bit.ly/2TtBDfr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://bit.ly/2TyoMsr" TargetMode="External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bit.ly/2Tynxth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029150" y="755925"/>
            <a:ext cx="7085700" cy="22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957350" y="3164625"/>
            <a:ext cx="52293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11" name="Google Shape;11;p2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rot="-1572134">
            <a:off x="-977539" y="-1819598"/>
            <a:ext cx="4266901" cy="2787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4438950">
            <a:off x="6721798" y="-512024"/>
            <a:ext cx="4266900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40572" y="-1983575"/>
            <a:ext cx="4231199" cy="276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7430136">
            <a:off x="8261682" y="-367601"/>
            <a:ext cx="951395" cy="1528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-4438950" flipH="1">
            <a:off x="-2132827" y="235076"/>
            <a:ext cx="4266900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rot="6361050" flipH="1">
            <a:off x="6552735" y="3857383"/>
            <a:ext cx="4266900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9802557">
            <a:off x="-2285232" y="3652449"/>
            <a:ext cx="4266901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9178279">
            <a:off x="-958790" y="4452876"/>
            <a:ext cx="4231198" cy="27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4500004">
            <a:off x="-293115" y="4251617"/>
            <a:ext cx="953651" cy="1532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2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9921072">
            <a:off x="5460261" y="4517658"/>
            <a:ext cx="4266899" cy="27876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BLANK_1_1_1_1_1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9"/>
          <p:cNvSpPr txBox="1">
            <a:spLocks noGrp="1"/>
          </p:cNvSpPr>
          <p:nvPr>
            <p:ph type="title"/>
          </p:nvPr>
        </p:nvSpPr>
        <p:spPr>
          <a:xfrm>
            <a:off x="719977" y="1918450"/>
            <a:ext cx="23055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04" name="Google Shape;204;p19"/>
          <p:cNvSpPr txBox="1">
            <a:spLocks noGrp="1"/>
          </p:cNvSpPr>
          <p:nvPr>
            <p:ph type="subTitle" idx="1"/>
          </p:nvPr>
        </p:nvSpPr>
        <p:spPr>
          <a:xfrm>
            <a:off x="719977" y="2247800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9"/>
          <p:cNvSpPr txBox="1">
            <a:spLocks noGrp="1"/>
          </p:cNvSpPr>
          <p:nvPr>
            <p:ph type="title" idx="2"/>
          </p:nvPr>
        </p:nvSpPr>
        <p:spPr>
          <a:xfrm>
            <a:off x="3419250" y="1918450"/>
            <a:ext cx="23055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06" name="Google Shape;206;p19"/>
          <p:cNvSpPr txBox="1">
            <a:spLocks noGrp="1"/>
          </p:cNvSpPr>
          <p:nvPr>
            <p:ph type="subTitle" idx="3"/>
          </p:nvPr>
        </p:nvSpPr>
        <p:spPr>
          <a:xfrm>
            <a:off x="3419247" y="2247800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19"/>
          <p:cNvSpPr txBox="1">
            <a:spLocks noGrp="1"/>
          </p:cNvSpPr>
          <p:nvPr>
            <p:ph type="title" idx="4"/>
          </p:nvPr>
        </p:nvSpPr>
        <p:spPr>
          <a:xfrm>
            <a:off x="719977" y="3516300"/>
            <a:ext cx="23055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08" name="Google Shape;208;p19"/>
          <p:cNvSpPr txBox="1">
            <a:spLocks noGrp="1"/>
          </p:cNvSpPr>
          <p:nvPr>
            <p:ph type="subTitle" idx="5"/>
          </p:nvPr>
        </p:nvSpPr>
        <p:spPr>
          <a:xfrm>
            <a:off x="719977" y="3845650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19"/>
          <p:cNvSpPr txBox="1">
            <a:spLocks noGrp="1"/>
          </p:cNvSpPr>
          <p:nvPr>
            <p:ph type="title" idx="6"/>
          </p:nvPr>
        </p:nvSpPr>
        <p:spPr>
          <a:xfrm>
            <a:off x="3419250" y="3516300"/>
            <a:ext cx="23055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10" name="Google Shape;210;p19"/>
          <p:cNvSpPr txBox="1">
            <a:spLocks noGrp="1"/>
          </p:cNvSpPr>
          <p:nvPr>
            <p:ph type="subTitle" idx="7"/>
          </p:nvPr>
        </p:nvSpPr>
        <p:spPr>
          <a:xfrm>
            <a:off x="3419247" y="3845650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19"/>
          <p:cNvSpPr txBox="1">
            <a:spLocks noGrp="1"/>
          </p:cNvSpPr>
          <p:nvPr>
            <p:ph type="title" idx="8"/>
          </p:nvPr>
        </p:nvSpPr>
        <p:spPr>
          <a:xfrm>
            <a:off x="6118523" y="1918450"/>
            <a:ext cx="23055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12" name="Google Shape;212;p19"/>
          <p:cNvSpPr txBox="1">
            <a:spLocks noGrp="1"/>
          </p:cNvSpPr>
          <p:nvPr>
            <p:ph type="subTitle" idx="9"/>
          </p:nvPr>
        </p:nvSpPr>
        <p:spPr>
          <a:xfrm>
            <a:off x="6118523" y="2247800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19"/>
          <p:cNvSpPr txBox="1">
            <a:spLocks noGrp="1"/>
          </p:cNvSpPr>
          <p:nvPr>
            <p:ph type="title" idx="13"/>
          </p:nvPr>
        </p:nvSpPr>
        <p:spPr>
          <a:xfrm>
            <a:off x="6118523" y="3516300"/>
            <a:ext cx="23055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14" name="Google Shape;214;p19"/>
          <p:cNvSpPr txBox="1">
            <a:spLocks noGrp="1"/>
          </p:cNvSpPr>
          <p:nvPr>
            <p:ph type="subTitle" idx="14"/>
          </p:nvPr>
        </p:nvSpPr>
        <p:spPr>
          <a:xfrm>
            <a:off x="6118523" y="3845650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19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216" name="Google Shape;216;p19"/>
          <p:cNvPicPr preferRelativeResize="0"/>
          <p:nvPr/>
        </p:nvPicPr>
        <p:blipFill>
          <a:blip r:embed="rId2">
            <a:alphaModFix amt="63000"/>
          </a:blip>
          <a:stretch>
            <a:fillRect/>
          </a:stretch>
        </p:blipFill>
        <p:spPr>
          <a:xfrm rot="-3918722" flipH="1">
            <a:off x="-2731394" y="-1580435"/>
            <a:ext cx="4231198" cy="27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19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-9921072" flipH="1">
            <a:off x="-1130784" y="4761708"/>
            <a:ext cx="4266899" cy="2787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19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rot="-6361050">
            <a:off x="-2736584" y="3422358"/>
            <a:ext cx="4266900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19"/>
          <p:cNvPicPr preferRelativeResize="0"/>
          <p:nvPr/>
        </p:nvPicPr>
        <p:blipFill>
          <a:blip r:embed="rId4">
            <a:alphaModFix amt="42000"/>
          </a:blip>
          <a:stretch>
            <a:fillRect/>
          </a:stretch>
        </p:blipFill>
        <p:spPr>
          <a:xfrm rot="1572134" flipH="1">
            <a:off x="5844039" y="-2060923"/>
            <a:ext cx="4266901" cy="2787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19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3173880">
            <a:off x="7764505" y="-662449"/>
            <a:ext cx="4266900" cy="2787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186059" flipH="1">
            <a:off x="6916244" y="4351890"/>
            <a:ext cx="4231197" cy="2764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450760">
            <a:off x="8221025" y="3983199"/>
            <a:ext cx="1956698" cy="2091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4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292" name="Google Shape;292;p25"/>
          <p:cNvPicPr preferRelativeResize="0"/>
          <p:nvPr/>
        </p:nvPicPr>
        <p:blipFill>
          <a:blip r:embed="rId2">
            <a:alphaModFix amt="63000"/>
          </a:blip>
          <a:stretch>
            <a:fillRect/>
          </a:stretch>
        </p:blipFill>
        <p:spPr>
          <a:xfrm rot="-3918722" flipH="1">
            <a:off x="-2640088" y="-1293835"/>
            <a:ext cx="4231198" cy="27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25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-8591293">
            <a:off x="-1795078" y="4316659"/>
            <a:ext cx="4266901" cy="2787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25"/>
          <p:cNvPicPr preferRelativeResize="0"/>
          <p:nvPr/>
        </p:nvPicPr>
        <p:blipFill>
          <a:blip r:embed="rId4">
            <a:alphaModFix amt="42000"/>
          </a:blip>
          <a:stretch>
            <a:fillRect/>
          </a:stretch>
        </p:blipFill>
        <p:spPr>
          <a:xfrm rot="2005796">
            <a:off x="6844061" y="-1921225"/>
            <a:ext cx="4266895" cy="2787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9178279" flipH="1">
            <a:off x="5956074" y="4607626"/>
            <a:ext cx="4231198" cy="27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3736540">
            <a:off x="8563856" y="3666423"/>
            <a:ext cx="1956699" cy="2091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"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8"/>
          <p:cNvSpPr txBox="1">
            <a:spLocks noGrp="1"/>
          </p:cNvSpPr>
          <p:nvPr>
            <p:ph type="title"/>
          </p:nvPr>
        </p:nvSpPr>
        <p:spPr>
          <a:xfrm>
            <a:off x="955575" y="1189025"/>
            <a:ext cx="5095800" cy="161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5100">
                <a:latin typeface="Ingrid Darling"/>
                <a:ea typeface="Ingrid Darling"/>
                <a:cs typeface="Ingrid Darling"/>
                <a:sym typeface="Ingrid Darling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28"/>
          <p:cNvSpPr txBox="1">
            <a:spLocks noGrp="1"/>
          </p:cNvSpPr>
          <p:nvPr>
            <p:ph type="subTitle" idx="1"/>
          </p:nvPr>
        </p:nvSpPr>
        <p:spPr>
          <a:xfrm>
            <a:off x="955575" y="2943164"/>
            <a:ext cx="5095800" cy="80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17" name="Google Shape;317;p28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rot="10272756">
            <a:off x="6154171" y="4332976"/>
            <a:ext cx="4266901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28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-1572134">
            <a:off x="-1282339" y="-1819598"/>
            <a:ext cx="4266901" cy="2787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28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rot="-4438950" flipH="1">
            <a:off x="-2513827" y="235076"/>
            <a:ext cx="4266900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28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rot="9802557">
            <a:off x="-2513832" y="4033449"/>
            <a:ext cx="4266901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9178279">
            <a:off x="-1187390" y="4833876"/>
            <a:ext cx="4231198" cy="27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4500004">
            <a:off x="51010" y="4313217"/>
            <a:ext cx="953651" cy="1532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6300010" flipH="1">
            <a:off x="-304065" y="-472320"/>
            <a:ext cx="798781" cy="1283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621722">
            <a:off x="7287647" y="-1491920"/>
            <a:ext cx="3422158" cy="2235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BLANK_1_1_1_1_1_1_2_1"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30"/>
          <p:cNvSpPr txBox="1">
            <a:spLocks noGrp="1"/>
          </p:cNvSpPr>
          <p:nvPr>
            <p:ph type="ctrTitle"/>
          </p:nvPr>
        </p:nvSpPr>
        <p:spPr>
          <a:xfrm>
            <a:off x="2429925" y="594525"/>
            <a:ext cx="4284000" cy="99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200">
                <a:latin typeface="Ingrid Darling"/>
                <a:ea typeface="Ingrid Darling"/>
                <a:cs typeface="Ingrid Darling"/>
                <a:sym typeface="Ingrid Darling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44" name="Google Shape;344;p30"/>
          <p:cNvSpPr txBox="1">
            <a:spLocks noGrp="1"/>
          </p:cNvSpPr>
          <p:nvPr>
            <p:ph type="subTitle" idx="1"/>
          </p:nvPr>
        </p:nvSpPr>
        <p:spPr>
          <a:xfrm>
            <a:off x="2425050" y="1828550"/>
            <a:ext cx="4293900" cy="117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345" name="Google Shape;345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6558927" y="2431701"/>
            <a:ext cx="2591648" cy="274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30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1771295" flipH="1">
            <a:off x="6549626" y="-1497078"/>
            <a:ext cx="4266903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448344">
            <a:off x="6283572" y="-1980360"/>
            <a:ext cx="3422157" cy="2235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7791725" flipH="1">
            <a:off x="-1470079" y="4053914"/>
            <a:ext cx="3422156" cy="2235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30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-9948443">
            <a:off x="-1084498" y="4252147"/>
            <a:ext cx="4266902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>
            <a:off x="6573" y="-14799"/>
            <a:ext cx="2682527" cy="2836224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30"/>
          <p:cNvSpPr txBox="1"/>
          <p:nvPr/>
        </p:nvSpPr>
        <p:spPr>
          <a:xfrm>
            <a:off x="1899450" y="3797030"/>
            <a:ext cx="5345100" cy="51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CREDITS:</a:t>
            </a:r>
            <a:r>
              <a:rPr lang="en" sz="11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 This presentation template was created by </a:t>
            </a:r>
            <a:r>
              <a:rPr lang="en" sz="1100" b="1">
                <a:solidFill>
                  <a:schemeClr val="dk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1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,</a:t>
            </a:r>
            <a:r>
              <a:rPr lang="en" sz="11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 including icons by </a:t>
            </a:r>
            <a:r>
              <a:rPr lang="en" sz="1100" b="1">
                <a:solidFill>
                  <a:schemeClr val="dk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1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" sz="11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and infographics &amp; images by </a:t>
            </a:r>
            <a:r>
              <a:rPr lang="en" sz="1100" b="1">
                <a:solidFill>
                  <a:schemeClr val="dk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100" b="1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LANK_1_1_1_1_1_1_1_1"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Google Shape;353;p31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rot="9475653">
            <a:off x="5615241" y="4220734"/>
            <a:ext cx="4266899" cy="2787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31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10340236">
            <a:off x="2240503" y="4433654"/>
            <a:ext cx="4266900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-886958" y="4161620"/>
            <a:ext cx="4231199" cy="276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3369864" flipH="1">
            <a:off x="8508574" y="4489498"/>
            <a:ext cx="951395" cy="1528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31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flipH="1">
            <a:off x="3034665" y="-2013164"/>
            <a:ext cx="4266900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621721">
            <a:off x="6432530" y="-1507268"/>
            <a:ext cx="4231198" cy="27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31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-878928">
            <a:off x="-1205784" y="-1518937"/>
            <a:ext cx="4266899" cy="2787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9030618">
            <a:off x="-284274" y="-736662"/>
            <a:ext cx="953652" cy="1532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-713900" y="4161637"/>
            <a:ext cx="1544577" cy="1650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 flipH="1">
            <a:off x="8084488" y="-950413"/>
            <a:ext cx="1544577" cy="16506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BLANK_1_1_1_1_1_1_1_1_1"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Google Shape;364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0" y="1762326"/>
            <a:ext cx="3238751" cy="3424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32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-1771295">
            <a:off x="-1665953" y="-1482274"/>
            <a:ext cx="4266903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448344" flipH="1">
            <a:off x="-555152" y="-1965556"/>
            <a:ext cx="3422157" cy="2235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791725">
            <a:off x="7198500" y="4068718"/>
            <a:ext cx="3422156" cy="2235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32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9948443" flipH="1">
            <a:off x="5703848" y="4024626"/>
            <a:ext cx="4266902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 flipH="1">
            <a:off x="5751650" y="0"/>
            <a:ext cx="3392350" cy="3586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2">
  <p:cSld name="BLANK_1_1_1_1_1_1_1_1_2"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Google Shape;371;p3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4011325" flipH="1">
            <a:off x="-1912297" y="-1007742"/>
            <a:ext cx="3960773" cy="2587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803508">
            <a:off x="-569849" y="-508454"/>
            <a:ext cx="1486975" cy="1589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33"/>
          <p:cNvPicPr preferRelativeResize="0"/>
          <p:nvPr/>
        </p:nvPicPr>
        <p:blipFill>
          <a:blip r:embed="rId4">
            <a:alphaModFix amt="42000"/>
          </a:blip>
          <a:stretch>
            <a:fillRect/>
          </a:stretch>
        </p:blipFill>
        <p:spPr>
          <a:xfrm rot="10098492" flipH="1">
            <a:off x="7210072" y="3504249"/>
            <a:ext cx="4266901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33"/>
          <p:cNvPicPr preferRelativeResize="0"/>
          <p:nvPr/>
        </p:nvPicPr>
        <p:blipFill>
          <a:blip r:embed="rId5">
            <a:alphaModFix amt="42000"/>
          </a:blip>
          <a:stretch>
            <a:fillRect/>
          </a:stretch>
        </p:blipFill>
        <p:spPr>
          <a:xfrm rot="-10456230">
            <a:off x="4597746" y="4099209"/>
            <a:ext cx="4266902" cy="27876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2158200" y="2017075"/>
            <a:ext cx="4827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57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 idx="2" hasCustomPrompt="1"/>
          </p:nvPr>
        </p:nvSpPr>
        <p:spPr>
          <a:xfrm>
            <a:off x="3825150" y="831962"/>
            <a:ext cx="1677300" cy="9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400">
                <a:latin typeface="Ingrid Darling"/>
                <a:ea typeface="Ingrid Darling"/>
                <a:cs typeface="Ingrid Darling"/>
                <a:sym typeface="Ingrid Darling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4" name="Google Shape;24;p3"/>
          <p:cNvSpPr txBox="1">
            <a:spLocks noGrp="1"/>
          </p:cNvSpPr>
          <p:nvPr>
            <p:ph type="subTitle" idx="1"/>
          </p:nvPr>
        </p:nvSpPr>
        <p:spPr>
          <a:xfrm>
            <a:off x="2132850" y="3110638"/>
            <a:ext cx="4878300" cy="43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5" name="Google Shape;25;p3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rot="-9227866" flipH="1">
            <a:off x="-626764" y="4441220"/>
            <a:ext cx="4266901" cy="2787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3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6361050" flipH="1">
            <a:off x="6525723" y="3133644"/>
            <a:ext cx="4266900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 flipH="1">
            <a:off x="6244497" y="4628520"/>
            <a:ext cx="4231199" cy="276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3369864" flipH="1">
            <a:off x="8065607" y="4248173"/>
            <a:ext cx="951395" cy="1528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3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-6361050">
            <a:off x="-2328902" y="2386544"/>
            <a:ext cx="4266900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3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rot="4438950">
            <a:off x="6937385" y="-1198063"/>
            <a:ext cx="4266900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3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997443" flipH="1">
            <a:off x="-2481307" y="-1030830"/>
            <a:ext cx="4266901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621721" flipH="1">
            <a:off x="-1154865" y="-1807931"/>
            <a:ext cx="4231198" cy="27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6299996" flipH="1">
            <a:off x="-489190" y="-374663"/>
            <a:ext cx="953651" cy="1532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3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878928" flipH="1">
            <a:off x="5264186" y="-1896037"/>
            <a:ext cx="4266899" cy="27876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3008275">
            <a:off x="-1832104" y="-927014"/>
            <a:ext cx="3422156" cy="2235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7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-851557" flipH="1">
            <a:off x="-714573" y="-1947663"/>
            <a:ext cx="4266902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-2" y="2565050"/>
            <a:ext cx="2438702" cy="2578452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7"/>
          <p:cNvSpPr txBox="1">
            <a:spLocks noGrp="1"/>
          </p:cNvSpPr>
          <p:nvPr>
            <p:ph type="title"/>
          </p:nvPr>
        </p:nvSpPr>
        <p:spPr>
          <a:xfrm>
            <a:off x="1136025" y="1088025"/>
            <a:ext cx="4005000" cy="17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7"/>
          <p:cNvSpPr txBox="1">
            <a:spLocks noGrp="1"/>
          </p:cNvSpPr>
          <p:nvPr>
            <p:ph type="body" idx="1"/>
          </p:nvPr>
        </p:nvSpPr>
        <p:spPr>
          <a:xfrm>
            <a:off x="1136025" y="2965275"/>
            <a:ext cx="3754500" cy="79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400"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8"/>
          <p:cNvSpPr txBox="1">
            <a:spLocks noGrp="1"/>
          </p:cNvSpPr>
          <p:nvPr>
            <p:ph type="title"/>
          </p:nvPr>
        </p:nvSpPr>
        <p:spPr>
          <a:xfrm>
            <a:off x="659575" y="1897950"/>
            <a:ext cx="7768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58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60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60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60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60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60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60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60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60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pic>
        <p:nvPicPr>
          <p:cNvPr id="74" name="Google Shape;74;p8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rot="9475653">
            <a:off x="5615241" y="4220734"/>
            <a:ext cx="4266899" cy="2787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8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10340236">
            <a:off x="2240503" y="4433654"/>
            <a:ext cx="4266900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-886958" y="4161620"/>
            <a:ext cx="4231199" cy="276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3369864" flipH="1">
            <a:off x="8508574" y="4489498"/>
            <a:ext cx="951395" cy="1528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8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flipH="1">
            <a:off x="3034665" y="-2013164"/>
            <a:ext cx="4266900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621721">
            <a:off x="6432530" y="-1507268"/>
            <a:ext cx="4231198" cy="27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8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-878928">
            <a:off x="-1205784" y="-1518937"/>
            <a:ext cx="4266899" cy="2787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9030618">
            <a:off x="-284274" y="-736662"/>
            <a:ext cx="953652" cy="1532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-713900" y="4161637"/>
            <a:ext cx="1544577" cy="1650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 flipH="1">
            <a:off x="8084488" y="-950413"/>
            <a:ext cx="1544577" cy="16506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3"/>
          <p:cNvSpPr txBox="1">
            <a:spLocks noGrp="1"/>
          </p:cNvSpPr>
          <p:nvPr>
            <p:ph type="title"/>
          </p:nvPr>
        </p:nvSpPr>
        <p:spPr>
          <a:xfrm>
            <a:off x="720000" y="1977460"/>
            <a:ext cx="23364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1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1" name="Google Shape;111;p13"/>
          <p:cNvSpPr txBox="1">
            <a:spLocks noGrp="1"/>
          </p:cNvSpPr>
          <p:nvPr>
            <p:ph type="title" idx="2" hasCustomPrompt="1"/>
          </p:nvPr>
        </p:nvSpPr>
        <p:spPr>
          <a:xfrm>
            <a:off x="1432350" y="1481633"/>
            <a:ext cx="9117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400">
                <a:latin typeface="Ingrid Darling"/>
                <a:ea typeface="Ingrid Darling"/>
                <a:cs typeface="Ingrid Darling"/>
                <a:sym typeface="Ingrid Darli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2" name="Google Shape;112;p13"/>
          <p:cNvSpPr txBox="1">
            <a:spLocks noGrp="1"/>
          </p:cNvSpPr>
          <p:nvPr>
            <p:ph type="subTitle" idx="1"/>
          </p:nvPr>
        </p:nvSpPr>
        <p:spPr>
          <a:xfrm>
            <a:off x="720000" y="2329300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3"/>
          <p:cNvSpPr txBox="1">
            <a:spLocks noGrp="1"/>
          </p:cNvSpPr>
          <p:nvPr>
            <p:ph type="title" idx="3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3"/>
          <p:cNvSpPr txBox="1">
            <a:spLocks noGrp="1"/>
          </p:cNvSpPr>
          <p:nvPr>
            <p:ph type="title" idx="4"/>
          </p:nvPr>
        </p:nvSpPr>
        <p:spPr>
          <a:xfrm>
            <a:off x="3403800" y="1977460"/>
            <a:ext cx="23364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1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5" name="Google Shape;115;p13"/>
          <p:cNvSpPr txBox="1">
            <a:spLocks noGrp="1"/>
          </p:cNvSpPr>
          <p:nvPr>
            <p:ph type="title" idx="5" hasCustomPrompt="1"/>
          </p:nvPr>
        </p:nvSpPr>
        <p:spPr>
          <a:xfrm>
            <a:off x="4116150" y="1481633"/>
            <a:ext cx="9117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400">
                <a:latin typeface="Ingrid Darling"/>
                <a:ea typeface="Ingrid Darling"/>
                <a:cs typeface="Ingrid Darling"/>
                <a:sym typeface="Ingrid Darli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6" name="Google Shape;116;p13"/>
          <p:cNvSpPr txBox="1">
            <a:spLocks noGrp="1"/>
          </p:cNvSpPr>
          <p:nvPr>
            <p:ph type="subTitle" idx="6"/>
          </p:nvPr>
        </p:nvSpPr>
        <p:spPr>
          <a:xfrm>
            <a:off x="3403800" y="2329300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3"/>
          <p:cNvSpPr txBox="1">
            <a:spLocks noGrp="1"/>
          </p:cNvSpPr>
          <p:nvPr>
            <p:ph type="title" idx="7"/>
          </p:nvPr>
        </p:nvSpPr>
        <p:spPr>
          <a:xfrm>
            <a:off x="6087600" y="1977460"/>
            <a:ext cx="23364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1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8" name="Google Shape;118;p13"/>
          <p:cNvSpPr txBox="1">
            <a:spLocks noGrp="1"/>
          </p:cNvSpPr>
          <p:nvPr>
            <p:ph type="title" idx="8" hasCustomPrompt="1"/>
          </p:nvPr>
        </p:nvSpPr>
        <p:spPr>
          <a:xfrm>
            <a:off x="6799950" y="1481633"/>
            <a:ext cx="9117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400">
                <a:latin typeface="Ingrid Darling"/>
                <a:ea typeface="Ingrid Darling"/>
                <a:cs typeface="Ingrid Darling"/>
                <a:sym typeface="Ingrid Darli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9" name="Google Shape;119;p13"/>
          <p:cNvSpPr txBox="1">
            <a:spLocks noGrp="1"/>
          </p:cNvSpPr>
          <p:nvPr>
            <p:ph type="subTitle" idx="9"/>
          </p:nvPr>
        </p:nvSpPr>
        <p:spPr>
          <a:xfrm>
            <a:off x="6087600" y="2329300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3"/>
          <p:cNvSpPr txBox="1">
            <a:spLocks noGrp="1"/>
          </p:cNvSpPr>
          <p:nvPr>
            <p:ph type="title" idx="13"/>
          </p:nvPr>
        </p:nvSpPr>
        <p:spPr>
          <a:xfrm>
            <a:off x="2061900" y="3814910"/>
            <a:ext cx="23364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1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1" name="Google Shape;121;p13"/>
          <p:cNvSpPr txBox="1">
            <a:spLocks noGrp="1"/>
          </p:cNvSpPr>
          <p:nvPr>
            <p:ph type="title" idx="14" hasCustomPrompt="1"/>
          </p:nvPr>
        </p:nvSpPr>
        <p:spPr>
          <a:xfrm>
            <a:off x="2774250" y="3319083"/>
            <a:ext cx="9117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400">
                <a:latin typeface="Ingrid Darling"/>
                <a:ea typeface="Ingrid Darling"/>
                <a:cs typeface="Ingrid Darling"/>
                <a:sym typeface="Ingrid Darli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2" name="Google Shape;122;p13"/>
          <p:cNvSpPr txBox="1">
            <a:spLocks noGrp="1"/>
          </p:cNvSpPr>
          <p:nvPr>
            <p:ph type="subTitle" idx="15"/>
          </p:nvPr>
        </p:nvSpPr>
        <p:spPr>
          <a:xfrm>
            <a:off x="2061900" y="4166750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3"/>
          <p:cNvSpPr txBox="1">
            <a:spLocks noGrp="1"/>
          </p:cNvSpPr>
          <p:nvPr>
            <p:ph type="title" idx="16"/>
          </p:nvPr>
        </p:nvSpPr>
        <p:spPr>
          <a:xfrm>
            <a:off x="4745700" y="3814910"/>
            <a:ext cx="23364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1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4" name="Google Shape;124;p13"/>
          <p:cNvSpPr txBox="1">
            <a:spLocks noGrp="1"/>
          </p:cNvSpPr>
          <p:nvPr>
            <p:ph type="title" idx="17" hasCustomPrompt="1"/>
          </p:nvPr>
        </p:nvSpPr>
        <p:spPr>
          <a:xfrm>
            <a:off x="5458050" y="3319083"/>
            <a:ext cx="9117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400">
                <a:latin typeface="Ingrid Darling"/>
                <a:ea typeface="Ingrid Darling"/>
                <a:cs typeface="Ingrid Darling"/>
                <a:sym typeface="Ingrid Darli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5" name="Google Shape;125;p13"/>
          <p:cNvSpPr txBox="1">
            <a:spLocks noGrp="1"/>
          </p:cNvSpPr>
          <p:nvPr>
            <p:ph type="subTitle" idx="18"/>
          </p:nvPr>
        </p:nvSpPr>
        <p:spPr>
          <a:xfrm>
            <a:off x="4745700" y="4166750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26" name="Google Shape;126;p13"/>
          <p:cNvPicPr preferRelativeResize="0"/>
          <p:nvPr/>
        </p:nvPicPr>
        <p:blipFill>
          <a:blip r:embed="rId2">
            <a:alphaModFix amt="63000"/>
          </a:blip>
          <a:stretch>
            <a:fillRect/>
          </a:stretch>
        </p:blipFill>
        <p:spPr>
          <a:xfrm rot="-3918722" flipH="1">
            <a:off x="-2841544" y="-1067585"/>
            <a:ext cx="4231198" cy="27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3736557" flipH="1">
            <a:off x="-1260294" y="192438"/>
            <a:ext cx="1578641" cy="1687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3"/>
          <p:cNvPicPr preferRelativeResize="0"/>
          <p:nvPr/>
        </p:nvPicPr>
        <p:blipFill>
          <a:blip r:embed="rId4">
            <a:alphaModFix amt="42000"/>
          </a:blip>
          <a:stretch>
            <a:fillRect/>
          </a:stretch>
        </p:blipFill>
        <p:spPr>
          <a:xfrm rot="-9921072" flipH="1">
            <a:off x="-928734" y="4517658"/>
            <a:ext cx="4266899" cy="2787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3"/>
          <p:cNvPicPr preferRelativeResize="0"/>
          <p:nvPr/>
        </p:nvPicPr>
        <p:blipFill>
          <a:blip r:embed="rId5">
            <a:alphaModFix amt="42000"/>
          </a:blip>
          <a:stretch>
            <a:fillRect/>
          </a:stretch>
        </p:blipFill>
        <p:spPr>
          <a:xfrm rot="-6361050">
            <a:off x="-2736584" y="3422358"/>
            <a:ext cx="4266900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3"/>
          <p:cNvPicPr preferRelativeResize="0"/>
          <p:nvPr/>
        </p:nvPicPr>
        <p:blipFill>
          <a:blip r:embed="rId5">
            <a:alphaModFix amt="42000"/>
          </a:blip>
          <a:stretch>
            <a:fillRect/>
          </a:stretch>
        </p:blipFill>
        <p:spPr>
          <a:xfrm rot="1572134" flipH="1">
            <a:off x="5813864" y="-1819598"/>
            <a:ext cx="4266901" cy="2787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3"/>
          <p:cNvPicPr preferRelativeResize="0"/>
          <p:nvPr/>
        </p:nvPicPr>
        <p:blipFill>
          <a:blip r:embed="rId4">
            <a:alphaModFix amt="42000"/>
          </a:blip>
          <a:stretch>
            <a:fillRect/>
          </a:stretch>
        </p:blipFill>
        <p:spPr>
          <a:xfrm rot="4438950">
            <a:off x="7415278" y="-243274"/>
            <a:ext cx="4266900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9178279" flipH="1">
            <a:off x="5754618" y="4833876"/>
            <a:ext cx="4231198" cy="27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736540">
            <a:off x="8362399" y="3892673"/>
            <a:ext cx="1956699" cy="2091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4"/>
          <p:cNvSpPr txBox="1">
            <a:spLocks noGrp="1"/>
          </p:cNvSpPr>
          <p:nvPr>
            <p:ph type="title"/>
          </p:nvPr>
        </p:nvSpPr>
        <p:spPr>
          <a:xfrm flipH="1">
            <a:off x="3054950" y="3208975"/>
            <a:ext cx="50325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36" name="Google Shape;136;p14"/>
          <p:cNvSpPr txBox="1">
            <a:spLocks noGrp="1"/>
          </p:cNvSpPr>
          <p:nvPr>
            <p:ph type="subTitle" idx="1"/>
          </p:nvPr>
        </p:nvSpPr>
        <p:spPr>
          <a:xfrm flipH="1">
            <a:off x="3054950" y="1369583"/>
            <a:ext cx="5032500" cy="174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pic>
        <p:nvPicPr>
          <p:cNvPr id="137" name="Google Shape;137;p14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rot="10459007" flipH="1">
            <a:off x="586611" y="4557208"/>
            <a:ext cx="4266902" cy="2787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4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8100000" flipH="1">
            <a:off x="7144124" y="3618708"/>
            <a:ext cx="4266901" cy="2787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 flipH="1">
            <a:off x="4343997" y="4568870"/>
            <a:ext cx="4231199" cy="276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3369864" flipH="1">
            <a:off x="8352182" y="4526523"/>
            <a:ext cx="951395" cy="1528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4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-8587554">
            <a:off x="-2130738" y="3897045"/>
            <a:ext cx="4266897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4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rot="3184254">
            <a:off x="6694434" y="-1896038"/>
            <a:ext cx="4266900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4"/>
          <p:cNvPicPr preferRelativeResize="0"/>
          <p:nvPr/>
        </p:nvPicPr>
        <p:blipFill>
          <a:blip r:embed="rId6">
            <a:alphaModFix amt="42000"/>
          </a:blip>
          <a:stretch>
            <a:fillRect/>
          </a:stretch>
        </p:blipFill>
        <p:spPr>
          <a:xfrm rot="-981646" flipH="1">
            <a:off x="1622943" y="-2074167"/>
            <a:ext cx="4266900" cy="2787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621721" flipH="1">
            <a:off x="-1743752" y="-1579831"/>
            <a:ext cx="4231198" cy="27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6299996" flipH="1">
            <a:off x="-474115" y="-570738"/>
            <a:ext cx="953651" cy="1532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4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878928" flipH="1">
            <a:off x="5264186" y="-1896037"/>
            <a:ext cx="4266899" cy="27876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5"/>
          <p:cNvSpPr txBox="1">
            <a:spLocks noGrp="1"/>
          </p:cNvSpPr>
          <p:nvPr>
            <p:ph type="subTitle" idx="1"/>
          </p:nvPr>
        </p:nvSpPr>
        <p:spPr>
          <a:xfrm>
            <a:off x="720000" y="1520900"/>
            <a:ext cx="3823500" cy="25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9" name="Google Shape;149;p1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150" name="Google Shape;150;p15"/>
          <p:cNvPicPr preferRelativeResize="0"/>
          <p:nvPr/>
        </p:nvPicPr>
        <p:blipFill>
          <a:blip r:embed="rId2">
            <a:alphaModFix amt="63000"/>
          </a:blip>
          <a:stretch>
            <a:fillRect/>
          </a:stretch>
        </p:blipFill>
        <p:spPr>
          <a:xfrm rot="8100000" flipH="1">
            <a:off x="7118409" y="3667329"/>
            <a:ext cx="4231197" cy="2764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850004" flipH="1">
            <a:off x="8444691" y="3677533"/>
            <a:ext cx="1578639" cy="1687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5"/>
          <p:cNvPicPr preferRelativeResize="0"/>
          <p:nvPr/>
        </p:nvPicPr>
        <p:blipFill>
          <a:blip r:embed="rId4">
            <a:alphaModFix amt="42000"/>
          </a:blip>
          <a:stretch>
            <a:fillRect/>
          </a:stretch>
        </p:blipFill>
        <p:spPr>
          <a:xfrm rot="4030513">
            <a:off x="7366513" y="-961101"/>
            <a:ext cx="3424401" cy="2237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5"/>
          <p:cNvPicPr preferRelativeResize="0"/>
          <p:nvPr/>
        </p:nvPicPr>
        <p:blipFill>
          <a:blip r:embed="rId5">
            <a:alphaModFix amt="42000"/>
          </a:blip>
          <a:stretch>
            <a:fillRect/>
          </a:stretch>
        </p:blipFill>
        <p:spPr>
          <a:xfrm rot="10438892">
            <a:off x="5532220" y="4437209"/>
            <a:ext cx="4266903" cy="2787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5"/>
          <p:cNvPicPr preferRelativeResize="0"/>
          <p:nvPr/>
        </p:nvPicPr>
        <p:blipFill>
          <a:blip r:embed="rId5">
            <a:alphaModFix amt="42000"/>
          </a:blip>
          <a:stretch>
            <a:fillRect/>
          </a:stretch>
        </p:blipFill>
        <p:spPr>
          <a:xfrm rot="-6790456" flipH="1">
            <a:off x="-2903328" y="2773759"/>
            <a:ext cx="4266903" cy="2787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5"/>
          <p:cNvPicPr preferRelativeResize="0"/>
          <p:nvPr/>
        </p:nvPicPr>
        <p:blipFill>
          <a:blip r:embed="rId4">
            <a:alphaModFix amt="42000"/>
          </a:blip>
          <a:stretch>
            <a:fillRect/>
          </a:stretch>
        </p:blipFill>
        <p:spPr>
          <a:xfrm rot="-10456230">
            <a:off x="-528930" y="4602471"/>
            <a:ext cx="4266902" cy="2787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1621721" flipH="1">
            <a:off x="-2223575" y="-1946128"/>
            <a:ext cx="3960776" cy="2587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803508">
            <a:off x="-734787" y="-1357529"/>
            <a:ext cx="1486975" cy="15890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8"/>
          <p:cNvSpPr txBox="1">
            <a:spLocks noGrp="1"/>
          </p:cNvSpPr>
          <p:nvPr>
            <p:ph type="title"/>
          </p:nvPr>
        </p:nvSpPr>
        <p:spPr>
          <a:xfrm>
            <a:off x="1910627" y="1650750"/>
            <a:ext cx="23106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88" name="Google Shape;188;p18"/>
          <p:cNvSpPr txBox="1">
            <a:spLocks noGrp="1"/>
          </p:cNvSpPr>
          <p:nvPr>
            <p:ph type="subTitle" idx="1"/>
          </p:nvPr>
        </p:nvSpPr>
        <p:spPr>
          <a:xfrm>
            <a:off x="1910627" y="1975344"/>
            <a:ext cx="23106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18"/>
          <p:cNvSpPr txBox="1">
            <a:spLocks noGrp="1"/>
          </p:cNvSpPr>
          <p:nvPr>
            <p:ph type="title" idx="2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18"/>
          <p:cNvSpPr txBox="1">
            <a:spLocks noGrp="1"/>
          </p:cNvSpPr>
          <p:nvPr>
            <p:ph type="title" idx="3"/>
          </p:nvPr>
        </p:nvSpPr>
        <p:spPr>
          <a:xfrm>
            <a:off x="1910627" y="3155705"/>
            <a:ext cx="23106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91" name="Google Shape;191;p18"/>
          <p:cNvSpPr txBox="1">
            <a:spLocks noGrp="1"/>
          </p:cNvSpPr>
          <p:nvPr>
            <p:ph type="subTitle" idx="4"/>
          </p:nvPr>
        </p:nvSpPr>
        <p:spPr>
          <a:xfrm>
            <a:off x="1910627" y="3480298"/>
            <a:ext cx="23106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18"/>
          <p:cNvSpPr txBox="1">
            <a:spLocks noGrp="1"/>
          </p:cNvSpPr>
          <p:nvPr>
            <p:ph type="title" idx="5"/>
          </p:nvPr>
        </p:nvSpPr>
        <p:spPr>
          <a:xfrm>
            <a:off x="5644427" y="1650750"/>
            <a:ext cx="23106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93" name="Google Shape;193;p18"/>
          <p:cNvSpPr txBox="1">
            <a:spLocks noGrp="1"/>
          </p:cNvSpPr>
          <p:nvPr>
            <p:ph type="subTitle" idx="6"/>
          </p:nvPr>
        </p:nvSpPr>
        <p:spPr>
          <a:xfrm>
            <a:off x="5644427" y="1975344"/>
            <a:ext cx="23106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18"/>
          <p:cNvSpPr txBox="1">
            <a:spLocks noGrp="1"/>
          </p:cNvSpPr>
          <p:nvPr>
            <p:ph type="title" idx="7"/>
          </p:nvPr>
        </p:nvSpPr>
        <p:spPr>
          <a:xfrm>
            <a:off x="5644427" y="3155706"/>
            <a:ext cx="23106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95" name="Google Shape;195;p18"/>
          <p:cNvSpPr txBox="1">
            <a:spLocks noGrp="1"/>
          </p:cNvSpPr>
          <p:nvPr>
            <p:ph type="subTitle" idx="8"/>
          </p:nvPr>
        </p:nvSpPr>
        <p:spPr>
          <a:xfrm>
            <a:off x="5644427" y="3480300"/>
            <a:ext cx="23106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96" name="Google Shape;196;p18"/>
          <p:cNvPicPr preferRelativeResize="0"/>
          <p:nvPr/>
        </p:nvPicPr>
        <p:blipFill>
          <a:blip r:embed="rId2">
            <a:alphaModFix amt="63000"/>
          </a:blip>
          <a:stretch>
            <a:fillRect/>
          </a:stretch>
        </p:blipFill>
        <p:spPr>
          <a:xfrm rot="3918722">
            <a:off x="7568989" y="-1293835"/>
            <a:ext cx="4231198" cy="27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736557">
            <a:off x="8625221" y="-394062"/>
            <a:ext cx="1578641" cy="1687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18"/>
          <p:cNvPicPr preferRelativeResize="0"/>
          <p:nvPr/>
        </p:nvPicPr>
        <p:blipFill>
          <a:blip r:embed="rId4">
            <a:alphaModFix amt="42000"/>
          </a:blip>
          <a:stretch>
            <a:fillRect/>
          </a:stretch>
        </p:blipFill>
        <p:spPr>
          <a:xfrm rot="8591293" flipH="1">
            <a:off x="6809902" y="4051609"/>
            <a:ext cx="4266901" cy="2787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18"/>
          <p:cNvPicPr preferRelativeResize="0"/>
          <p:nvPr/>
        </p:nvPicPr>
        <p:blipFill>
          <a:blip r:embed="rId5">
            <a:alphaModFix amt="42000"/>
          </a:blip>
          <a:stretch>
            <a:fillRect/>
          </a:stretch>
        </p:blipFill>
        <p:spPr>
          <a:xfrm rot="-3095686" flipH="1">
            <a:off x="-2379808" y="-1787149"/>
            <a:ext cx="4266898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9178279">
            <a:off x="-1027172" y="4607626"/>
            <a:ext cx="4231198" cy="27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3736540" flipH="1">
            <a:off x="-1360455" y="3666423"/>
            <a:ext cx="1956699" cy="2091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ahkwang"/>
              <a:buNone/>
              <a:defRPr sz="2800">
                <a:solidFill>
                  <a:schemeClr val="lt2"/>
                </a:solidFill>
                <a:latin typeface="Fahkwang"/>
                <a:ea typeface="Fahkwang"/>
                <a:cs typeface="Fahkwang"/>
                <a:sym typeface="Fahkw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ahkwang"/>
              <a:buNone/>
              <a:defRPr sz="2800" i="1">
                <a:solidFill>
                  <a:schemeClr val="lt2"/>
                </a:solidFill>
                <a:latin typeface="Fahkwang"/>
                <a:ea typeface="Fahkwang"/>
                <a:cs typeface="Fahkwang"/>
                <a:sym typeface="Fahkw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ahkwang"/>
              <a:buNone/>
              <a:defRPr sz="2800" i="1">
                <a:solidFill>
                  <a:schemeClr val="lt2"/>
                </a:solidFill>
                <a:latin typeface="Fahkwang"/>
                <a:ea typeface="Fahkwang"/>
                <a:cs typeface="Fahkwang"/>
                <a:sym typeface="Fahkw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ahkwang"/>
              <a:buNone/>
              <a:defRPr sz="2800" i="1">
                <a:solidFill>
                  <a:schemeClr val="lt2"/>
                </a:solidFill>
                <a:latin typeface="Fahkwang"/>
                <a:ea typeface="Fahkwang"/>
                <a:cs typeface="Fahkwang"/>
                <a:sym typeface="Fahkw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ahkwang"/>
              <a:buNone/>
              <a:defRPr sz="2800" i="1">
                <a:solidFill>
                  <a:schemeClr val="lt2"/>
                </a:solidFill>
                <a:latin typeface="Fahkwang"/>
                <a:ea typeface="Fahkwang"/>
                <a:cs typeface="Fahkwang"/>
                <a:sym typeface="Fahkw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ahkwang"/>
              <a:buNone/>
              <a:defRPr sz="2800" i="1">
                <a:solidFill>
                  <a:schemeClr val="lt2"/>
                </a:solidFill>
                <a:latin typeface="Fahkwang"/>
                <a:ea typeface="Fahkwang"/>
                <a:cs typeface="Fahkwang"/>
                <a:sym typeface="Fahkw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ahkwang"/>
              <a:buNone/>
              <a:defRPr sz="2800" i="1">
                <a:solidFill>
                  <a:schemeClr val="lt2"/>
                </a:solidFill>
                <a:latin typeface="Fahkwang"/>
                <a:ea typeface="Fahkwang"/>
                <a:cs typeface="Fahkwang"/>
                <a:sym typeface="Fahkw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ahkwang"/>
              <a:buNone/>
              <a:defRPr sz="2800" i="1">
                <a:solidFill>
                  <a:schemeClr val="lt2"/>
                </a:solidFill>
                <a:latin typeface="Fahkwang"/>
                <a:ea typeface="Fahkwang"/>
                <a:cs typeface="Fahkwang"/>
                <a:sym typeface="Fahkw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ahkwang"/>
              <a:buNone/>
              <a:defRPr sz="2800" i="1">
                <a:solidFill>
                  <a:schemeClr val="lt2"/>
                </a:solidFill>
                <a:latin typeface="Fahkwang"/>
                <a:ea typeface="Fahkwang"/>
                <a:cs typeface="Fahkwang"/>
                <a:sym typeface="Fahkw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3" r:id="rId3"/>
    <p:sldLayoutId id="2147483654" r:id="rId4"/>
    <p:sldLayoutId id="2147483658" r:id="rId5"/>
    <p:sldLayoutId id="2147483659" r:id="rId6"/>
    <p:sldLayoutId id="2147483660" r:id="rId7"/>
    <p:sldLayoutId id="2147483661" r:id="rId8"/>
    <p:sldLayoutId id="2147483664" r:id="rId9"/>
    <p:sldLayoutId id="2147483665" r:id="rId10"/>
    <p:sldLayoutId id="2147483671" r:id="rId11"/>
    <p:sldLayoutId id="2147483674" r:id="rId12"/>
    <p:sldLayoutId id="2147483676" r:id="rId13"/>
    <p:sldLayoutId id="2147483677" r:id="rId14"/>
    <p:sldLayoutId id="2147483678" r:id="rId15"/>
    <p:sldLayoutId id="2147483679" r:id="rId1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37"/>
          <p:cNvSpPr txBox="1">
            <a:spLocks noGrp="1"/>
          </p:cNvSpPr>
          <p:nvPr>
            <p:ph type="ctrTitle"/>
          </p:nvPr>
        </p:nvSpPr>
        <p:spPr>
          <a:xfrm>
            <a:off x="358159" y="964719"/>
            <a:ext cx="8427671" cy="321406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100" dirty="0"/>
              <a:t>Каспийский бассейн</a:t>
            </a:r>
            <a:r>
              <a:rPr lang="de-DE" sz="4100" dirty="0"/>
              <a:t>:</a:t>
            </a:r>
            <a:br>
              <a:rPr lang="de-DE" sz="4100" dirty="0"/>
            </a:br>
            <a:r>
              <a:rPr lang="ru-RU" sz="4800" dirty="0">
                <a:latin typeface="Ingrid Darling"/>
                <a:sym typeface="Ingrid Darling"/>
              </a:rPr>
              <a:t>Экологический переворот</a:t>
            </a:r>
            <a:r>
              <a:rPr lang="de-DE" sz="4400" dirty="0"/>
              <a:t> </a:t>
            </a:r>
            <a:endParaRPr lang="de-DE" sz="3200" dirty="0">
              <a:solidFill>
                <a:schemeClr val="accent3"/>
              </a:solidFill>
            </a:endParaRPr>
          </a:p>
        </p:txBody>
      </p:sp>
      <p:pic>
        <p:nvPicPr>
          <p:cNvPr id="387" name="Google Shape;387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44342" y="3779550"/>
            <a:ext cx="2655307" cy="263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15125" y="4416475"/>
            <a:ext cx="2427476" cy="2594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4840453">
            <a:off x="4250711" y="4798521"/>
            <a:ext cx="2119579" cy="200735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0" name="Google Shape;390;p37"/>
          <p:cNvCxnSpPr/>
          <p:nvPr/>
        </p:nvCxnSpPr>
        <p:spPr>
          <a:xfrm>
            <a:off x="2134650" y="3544827"/>
            <a:ext cx="48747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F3A7B6C7-E9EB-CE66-5297-AF4D36943A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0185" y="0"/>
            <a:ext cx="6183815" cy="4314685"/>
          </a:xfrm>
          <a:prstGeom prst="rect">
            <a:avLst/>
          </a:prstGeom>
        </p:spPr>
      </p:pic>
      <p:sp>
        <p:nvSpPr>
          <p:cNvPr id="608" name="Google Shape;608;p51"/>
          <p:cNvSpPr txBox="1">
            <a:spLocks noGrp="1"/>
          </p:cNvSpPr>
          <p:nvPr>
            <p:ph type="title"/>
          </p:nvPr>
        </p:nvSpPr>
        <p:spPr>
          <a:xfrm>
            <a:off x="-67733" y="1299342"/>
            <a:ext cx="3159724" cy="17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/>
              <a:t>ДОБЫЧА НЕФТИ В КАСПИЙСКОМ МОРЕ</a:t>
            </a:r>
            <a:endParaRPr lang="en-US" sz="2400" dirty="0"/>
          </a:p>
        </p:txBody>
      </p:sp>
      <p:pic>
        <p:nvPicPr>
          <p:cNvPr id="611" name="Google Shape;611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671591">
            <a:off x="4422698" y="4544261"/>
            <a:ext cx="3422155" cy="2235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2" name="Google Shape;612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874924">
            <a:off x="8332648" y="-546377"/>
            <a:ext cx="3422155" cy="2235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" name="Google Shape;613;p5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6118554">
            <a:off x="5878340" y="4146778"/>
            <a:ext cx="1757576" cy="166453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14" name="Google Shape;614;p51"/>
          <p:cNvCxnSpPr>
            <a:cxnSpLocks/>
          </p:cNvCxnSpPr>
          <p:nvPr/>
        </p:nvCxnSpPr>
        <p:spPr>
          <a:xfrm>
            <a:off x="491067" y="2825547"/>
            <a:ext cx="2404233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" name="Textplatzhalter 6">
            <a:extLst>
              <a:ext uri="{FF2B5EF4-FFF2-40B4-BE49-F238E27FC236}">
                <a16:creationId xmlns:a16="http://schemas.microsoft.com/office/drawing/2014/main" id="{6106CD2E-FE6B-2D8A-D8D2-779987008F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72375" y="4302657"/>
            <a:ext cx="1571625" cy="659868"/>
          </a:xfrm>
        </p:spPr>
        <p:txBody>
          <a:bodyPr/>
          <a:lstStyle/>
          <a:p>
            <a:pPr marL="139700" indent="0">
              <a:buNone/>
            </a:pPr>
            <a:r>
              <a:rPr lang="ru-RU" sz="700" dirty="0"/>
              <a:t>Источник: ЦРУ - Библиотека Конгресса США Отдел географии и карт Вашингтон, округ Колумбия 20540-4650 USADIGITAL ID g5692c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imgh">
            <a:extLst>
              <a:ext uri="{FF2B5EF4-FFF2-40B4-BE49-F238E27FC236}">
                <a16:creationId xmlns:a16="http://schemas.microsoft.com/office/drawing/2014/main" id="{7359AEFC-EAD8-787D-7FAE-E4A9E4AEA6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614" y="241777"/>
            <a:ext cx="6326976" cy="45008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2370330" y="4596505"/>
            <a:ext cx="4232449" cy="419858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3985F7A0-ABC4-A70F-A2DD-21704C167A88}"/>
              </a:ext>
            </a:extLst>
          </p:cNvPr>
          <p:cNvSpPr txBox="1"/>
          <p:nvPr/>
        </p:nvSpPr>
        <p:spPr>
          <a:xfrm>
            <a:off x="7844590" y="241778"/>
            <a:ext cx="1299410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dk1"/>
                </a:solidFill>
                <a:latin typeface="Quicksand"/>
              </a:rPr>
              <a:t>Источник</a:t>
            </a:r>
            <a:r>
              <a:rPr lang="ru-RU" dirty="0">
                <a:solidFill>
                  <a:schemeClr val="dk1"/>
                </a:solidFill>
                <a:latin typeface="Quicksand"/>
              </a:rPr>
              <a:t>: Опасности в Каспийском море и вокруг него, ЮНЕП.</a:t>
            </a:r>
          </a:p>
          <a:p>
            <a:endParaRPr lang="en-US" dirty="0">
              <a:solidFill>
                <a:schemeClr val="dk1"/>
              </a:solidFill>
              <a:latin typeface="Quicksand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tertitel 3">
            <a:extLst>
              <a:ext uri="{FF2B5EF4-FFF2-40B4-BE49-F238E27FC236}">
                <a16:creationId xmlns:a16="http://schemas.microsoft.com/office/drawing/2014/main" id="{764AC278-D039-E524-315D-AA9A38FC57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32850" y="4571999"/>
            <a:ext cx="4878300" cy="438900"/>
          </a:xfrm>
        </p:spPr>
        <p:txBody>
          <a:bodyPr/>
          <a:lstStyle/>
          <a:p>
            <a:r>
              <a:rPr lang="ru-RU" sz="1400" dirty="0"/>
              <a:t>Рис. 1: Высыхание Аральского моря с 1980 по 2014 год (Аральское море | Описание, история, карта, высыхание и факты | Britannica)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D8C7D54-6A28-86B1-3D19-82D4C5E479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" t="31666" r="1492" b="42850"/>
          <a:stretch/>
        </p:blipFill>
        <p:spPr bwMode="auto">
          <a:xfrm>
            <a:off x="1162426" y="792830"/>
            <a:ext cx="6271871" cy="35578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611374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49"/>
          <p:cNvSpPr txBox="1">
            <a:spLocks noGrp="1"/>
          </p:cNvSpPr>
          <p:nvPr>
            <p:ph type="title"/>
          </p:nvPr>
        </p:nvSpPr>
        <p:spPr>
          <a:xfrm flipH="1">
            <a:off x="3054950" y="3208975"/>
            <a:ext cx="50325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- Уэнделл Берри</a:t>
            </a:r>
            <a:endParaRPr lang="en-US" dirty="0"/>
          </a:p>
        </p:txBody>
      </p:sp>
      <p:sp>
        <p:nvSpPr>
          <p:cNvPr id="594" name="Google Shape;594;p49"/>
          <p:cNvSpPr txBox="1">
            <a:spLocks noGrp="1"/>
          </p:cNvSpPr>
          <p:nvPr>
            <p:ph type="subTitle" idx="1"/>
          </p:nvPr>
        </p:nvSpPr>
        <p:spPr>
          <a:xfrm flipH="1">
            <a:off x="3054950" y="1369583"/>
            <a:ext cx="5032500" cy="174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"Земля - это то, что нас всех объединяет".</a:t>
            </a:r>
          </a:p>
        </p:txBody>
      </p:sp>
      <p:cxnSp>
        <p:nvCxnSpPr>
          <p:cNvPr id="595" name="Google Shape;595;p49"/>
          <p:cNvCxnSpPr/>
          <p:nvPr/>
        </p:nvCxnSpPr>
        <p:spPr>
          <a:xfrm>
            <a:off x="3886575" y="3773917"/>
            <a:ext cx="4218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596" name="Google Shape;596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45997" y="1525572"/>
            <a:ext cx="2428952" cy="2413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" name="Google Shape;597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4840453">
            <a:off x="910435" y="2187353"/>
            <a:ext cx="1620694" cy="15348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71"/>
          <p:cNvSpPr txBox="1">
            <a:spLocks noGrp="1"/>
          </p:cNvSpPr>
          <p:nvPr>
            <p:ph type="ctrTitle"/>
          </p:nvPr>
        </p:nvSpPr>
        <p:spPr>
          <a:xfrm>
            <a:off x="1800487" y="527849"/>
            <a:ext cx="5532975" cy="134857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600" dirty="0"/>
              <a:t>Спасибо!</a:t>
            </a:r>
            <a:endParaRPr sz="6600" dirty="0"/>
          </a:p>
        </p:txBody>
      </p:sp>
      <p:sp>
        <p:nvSpPr>
          <p:cNvPr id="1066" name="Google Shape;1066;p71"/>
          <p:cNvSpPr txBox="1">
            <a:spLocks noGrp="1"/>
          </p:cNvSpPr>
          <p:nvPr>
            <p:ph type="subTitle" idx="1"/>
          </p:nvPr>
        </p:nvSpPr>
        <p:spPr>
          <a:xfrm>
            <a:off x="2420025" y="1592325"/>
            <a:ext cx="4293900" cy="117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/>
              <a:t>Вопросы?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aliyevaaydan@gmx.de</a:t>
            </a:r>
          </a:p>
        </p:txBody>
      </p:sp>
      <p:cxnSp>
        <p:nvCxnSpPr>
          <p:cNvPr id="1068" name="Google Shape;1068;p71"/>
          <p:cNvCxnSpPr/>
          <p:nvPr/>
        </p:nvCxnSpPr>
        <p:spPr>
          <a:xfrm>
            <a:off x="2870250" y="1722000"/>
            <a:ext cx="34035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5" name="Google Shape;1377;p73">
            <a:extLst>
              <a:ext uri="{FF2B5EF4-FFF2-40B4-BE49-F238E27FC236}">
                <a16:creationId xmlns:a16="http://schemas.microsoft.com/office/drawing/2014/main" id="{B35BE5BF-AC85-78A6-742A-E5C301DC978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628729">
            <a:off x="1867254" y="729829"/>
            <a:ext cx="4774492" cy="731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39"/>
          <p:cNvSpPr txBox="1">
            <a:spLocks noGrp="1"/>
          </p:cNvSpPr>
          <p:nvPr>
            <p:ph type="subTitle" idx="1"/>
          </p:nvPr>
        </p:nvSpPr>
        <p:spPr>
          <a:xfrm>
            <a:off x="720000" y="2329300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Краткий обзор статьи</a:t>
            </a:r>
          </a:p>
        </p:txBody>
      </p:sp>
      <p:sp>
        <p:nvSpPr>
          <p:cNvPr id="406" name="Google Shape;406;p39"/>
          <p:cNvSpPr txBox="1">
            <a:spLocks noGrp="1"/>
          </p:cNvSpPr>
          <p:nvPr>
            <p:ph type="title"/>
          </p:nvPr>
        </p:nvSpPr>
        <p:spPr>
          <a:xfrm>
            <a:off x="720000" y="1977460"/>
            <a:ext cx="23364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ОБЗОР</a:t>
            </a:r>
            <a:endParaRPr dirty="0"/>
          </a:p>
        </p:txBody>
      </p:sp>
      <p:sp>
        <p:nvSpPr>
          <p:cNvPr id="407" name="Google Shape;407;p39"/>
          <p:cNvSpPr txBox="1">
            <a:spLocks noGrp="1"/>
          </p:cNvSpPr>
          <p:nvPr>
            <p:ph type="title" idx="2"/>
          </p:nvPr>
        </p:nvSpPr>
        <p:spPr>
          <a:xfrm>
            <a:off x="1432350" y="1481633"/>
            <a:ext cx="9117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408" name="Google Shape;408;p39"/>
          <p:cNvSpPr txBox="1">
            <a:spLocks noGrp="1"/>
          </p:cNvSpPr>
          <p:nvPr>
            <p:ph type="title" idx="3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ОГЛАВЛЕНИЕ</a:t>
            </a:r>
            <a:endParaRPr dirty="0"/>
          </a:p>
        </p:txBody>
      </p:sp>
      <p:sp>
        <p:nvSpPr>
          <p:cNvPr id="409" name="Google Shape;409;p39"/>
          <p:cNvSpPr txBox="1">
            <a:spLocks noGrp="1"/>
          </p:cNvSpPr>
          <p:nvPr>
            <p:ph type="title" idx="4"/>
          </p:nvPr>
        </p:nvSpPr>
        <p:spPr>
          <a:xfrm>
            <a:off x="3403800" y="2087158"/>
            <a:ext cx="23364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ЗЕЛЕНАЯ ДИПЛОМАТИЯ</a:t>
            </a:r>
          </a:p>
        </p:txBody>
      </p:sp>
      <p:sp>
        <p:nvSpPr>
          <p:cNvPr id="410" name="Google Shape;410;p39"/>
          <p:cNvSpPr txBox="1">
            <a:spLocks noGrp="1"/>
          </p:cNvSpPr>
          <p:nvPr>
            <p:ph type="title" idx="5"/>
          </p:nvPr>
        </p:nvSpPr>
        <p:spPr>
          <a:xfrm>
            <a:off x="4116150" y="1481633"/>
            <a:ext cx="9117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411" name="Google Shape;411;p39"/>
          <p:cNvSpPr txBox="1">
            <a:spLocks noGrp="1"/>
          </p:cNvSpPr>
          <p:nvPr>
            <p:ph type="subTitle" idx="6"/>
          </p:nvPr>
        </p:nvSpPr>
        <p:spPr>
          <a:xfrm>
            <a:off x="3403800" y="2720246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Важнейшие принципы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12" name="Google Shape;412;p39"/>
          <p:cNvSpPr txBox="1">
            <a:spLocks noGrp="1"/>
          </p:cNvSpPr>
          <p:nvPr>
            <p:ph type="title" idx="7"/>
          </p:nvPr>
        </p:nvSpPr>
        <p:spPr>
          <a:xfrm>
            <a:off x="6087600" y="1977460"/>
            <a:ext cx="23364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ВОДНАЯ ДИПЛОМАТИЯ</a:t>
            </a:r>
            <a:endParaRPr dirty="0"/>
          </a:p>
        </p:txBody>
      </p:sp>
      <p:sp>
        <p:nvSpPr>
          <p:cNvPr id="413" name="Google Shape;413;p39"/>
          <p:cNvSpPr txBox="1">
            <a:spLocks noGrp="1"/>
          </p:cNvSpPr>
          <p:nvPr>
            <p:ph type="title" idx="8"/>
          </p:nvPr>
        </p:nvSpPr>
        <p:spPr>
          <a:xfrm>
            <a:off x="6799950" y="1481633"/>
            <a:ext cx="9117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sp>
        <p:nvSpPr>
          <p:cNvPr id="414" name="Google Shape;414;p39"/>
          <p:cNvSpPr txBox="1">
            <a:spLocks noGrp="1"/>
          </p:cNvSpPr>
          <p:nvPr>
            <p:ph type="subTitle" idx="9"/>
          </p:nvPr>
        </p:nvSpPr>
        <p:spPr>
          <a:xfrm>
            <a:off x="6087600" y="2445605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Значение и проблемы</a:t>
            </a:r>
          </a:p>
        </p:txBody>
      </p:sp>
      <p:sp>
        <p:nvSpPr>
          <p:cNvPr id="415" name="Google Shape;415;p39"/>
          <p:cNvSpPr txBox="1">
            <a:spLocks noGrp="1"/>
          </p:cNvSpPr>
          <p:nvPr>
            <p:ph type="title" idx="13"/>
          </p:nvPr>
        </p:nvSpPr>
        <p:spPr>
          <a:xfrm>
            <a:off x="893700" y="3761210"/>
            <a:ext cx="23364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СТРАТЕГИЯ</a:t>
            </a:r>
            <a:endParaRPr dirty="0"/>
          </a:p>
        </p:txBody>
      </p:sp>
      <p:sp>
        <p:nvSpPr>
          <p:cNvPr id="416" name="Google Shape;416;p39"/>
          <p:cNvSpPr txBox="1">
            <a:spLocks noGrp="1"/>
          </p:cNvSpPr>
          <p:nvPr>
            <p:ph type="title" idx="14"/>
          </p:nvPr>
        </p:nvSpPr>
        <p:spPr>
          <a:xfrm>
            <a:off x="1432350" y="3349610"/>
            <a:ext cx="9117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sp>
        <p:nvSpPr>
          <p:cNvPr id="417" name="Google Shape;417;p39"/>
          <p:cNvSpPr txBox="1">
            <a:spLocks noGrp="1"/>
          </p:cNvSpPr>
          <p:nvPr>
            <p:ph type="subTitle" idx="15"/>
          </p:nvPr>
        </p:nvSpPr>
        <p:spPr>
          <a:xfrm>
            <a:off x="309600" y="4054320"/>
            <a:ext cx="35046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Ключевые игроки и стратегическое значение</a:t>
            </a:r>
          </a:p>
        </p:txBody>
      </p:sp>
      <p:sp>
        <p:nvSpPr>
          <p:cNvPr id="418" name="Google Shape;418;p39"/>
          <p:cNvSpPr txBox="1">
            <a:spLocks noGrp="1"/>
          </p:cNvSpPr>
          <p:nvPr>
            <p:ph type="title" idx="16"/>
          </p:nvPr>
        </p:nvSpPr>
        <p:spPr>
          <a:xfrm>
            <a:off x="3403800" y="3546172"/>
            <a:ext cx="5024463" cy="75987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ЭКОЛОГИЧЕСКИЕ ПРОБЛЕМЫ</a:t>
            </a:r>
          </a:p>
        </p:txBody>
      </p:sp>
      <p:sp>
        <p:nvSpPr>
          <p:cNvPr id="419" name="Google Shape;419;p39"/>
          <p:cNvSpPr txBox="1">
            <a:spLocks noGrp="1"/>
          </p:cNvSpPr>
          <p:nvPr>
            <p:ph type="title" idx="17"/>
          </p:nvPr>
        </p:nvSpPr>
        <p:spPr>
          <a:xfrm>
            <a:off x="5284350" y="3347002"/>
            <a:ext cx="9117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05</a:t>
            </a:r>
            <a:endParaRPr dirty="0"/>
          </a:p>
        </p:txBody>
      </p:sp>
      <p:sp>
        <p:nvSpPr>
          <p:cNvPr id="420" name="Google Shape;420;p39"/>
          <p:cNvSpPr txBox="1">
            <a:spLocks noGrp="1"/>
          </p:cNvSpPr>
          <p:nvPr>
            <p:ph type="subTitle" idx="18"/>
          </p:nvPr>
        </p:nvSpPr>
        <p:spPr>
          <a:xfrm>
            <a:off x="4572000" y="4063769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Проблемы и пути их решения</a:t>
            </a:r>
          </a:p>
        </p:txBody>
      </p:sp>
      <p:cxnSp>
        <p:nvCxnSpPr>
          <p:cNvPr id="421" name="Google Shape;421;p39"/>
          <p:cNvCxnSpPr/>
          <p:nvPr/>
        </p:nvCxnSpPr>
        <p:spPr>
          <a:xfrm>
            <a:off x="720000" y="980907"/>
            <a:ext cx="43359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40"/>
          <p:cNvSpPr txBox="1">
            <a:spLocks noGrp="1"/>
          </p:cNvSpPr>
          <p:nvPr>
            <p:ph type="title"/>
          </p:nvPr>
        </p:nvSpPr>
        <p:spPr>
          <a:xfrm>
            <a:off x="418116" y="100490"/>
            <a:ext cx="5022600" cy="168067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Gre</a:t>
            </a:r>
            <a:r>
              <a:rPr lang="az-Latn-AZ" dirty="0"/>
              <a:t>en</a:t>
            </a:r>
            <a:r>
              <a:rPr lang="en" dirty="0"/>
              <a:t>!</a:t>
            </a:r>
            <a:endParaRPr dirty="0"/>
          </a:p>
        </p:txBody>
      </p:sp>
      <p:sp>
        <p:nvSpPr>
          <p:cNvPr id="427" name="Google Shape;427;p40"/>
          <p:cNvSpPr txBox="1">
            <a:spLocks noGrp="1"/>
          </p:cNvSpPr>
          <p:nvPr>
            <p:ph type="subTitle" idx="1"/>
          </p:nvPr>
        </p:nvSpPr>
        <p:spPr>
          <a:xfrm>
            <a:off x="1178441" y="1314291"/>
            <a:ext cx="5336659" cy="80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i="1" dirty="0"/>
              <a:t> Зеленая, Экологическая или экодипломатия?</a:t>
            </a:r>
            <a:endParaRPr sz="1600" i="1" dirty="0"/>
          </a:p>
        </p:txBody>
      </p:sp>
      <p:cxnSp>
        <p:nvCxnSpPr>
          <p:cNvPr id="428" name="Google Shape;428;p40"/>
          <p:cNvCxnSpPr/>
          <p:nvPr/>
        </p:nvCxnSpPr>
        <p:spPr>
          <a:xfrm>
            <a:off x="1178441" y="1374703"/>
            <a:ext cx="50226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29" name="Google Shape;429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04199" y="472459"/>
            <a:ext cx="4232449" cy="419858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A0648BB7-4287-B28D-9BC7-9D13E834AE7E}"/>
              </a:ext>
            </a:extLst>
          </p:cNvPr>
          <p:cNvSpPr txBox="1"/>
          <p:nvPr/>
        </p:nvSpPr>
        <p:spPr>
          <a:xfrm>
            <a:off x="2078911" y="1946501"/>
            <a:ext cx="498617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dk1"/>
                </a:solidFill>
                <a:sym typeface="Quicksand"/>
              </a:rPr>
              <a:t>Определение:</a:t>
            </a:r>
          </a:p>
          <a:p>
            <a:r>
              <a:rPr lang="ru-RU" dirty="0">
                <a:solidFill>
                  <a:schemeClr val="dk1"/>
                </a:solidFill>
                <a:latin typeface="Quicksand"/>
                <a:sym typeface="Quicksand"/>
              </a:rPr>
              <a:t>Дипломатические усилия, направленные на решение глобальных экологических проблем путем международного сотрудничества.</a:t>
            </a:r>
          </a:p>
          <a:p>
            <a:endParaRPr lang="ru-RU" dirty="0">
              <a:solidFill>
                <a:schemeClr val="dk1"/>
              </a:solidFill>
              <a:latin typeface="Quicksand"/>
              <a:sym typeface="Quicksand"/>
            </a:endParaRPr>
          </a:p>
          <a:p>
            <a:r>
              <a:rPr lang="ru-RU" b="1" dirty="0">
                <a:solidFill>
                  <a:schemeClr val="dk1"/>
                </a:solidFill>
                <a:sym typeface="Quicksand"/>
              </a:rPr>
              <a:t>Принципы:</a:t>
            </a:r>
          </a:p>
          <a:p>
            <a:r>
              <a:rPr lang="ru-RU" dirty="0">
                <a:solidFill>
                  <a:schemeClr val="dk1"/>
                </a:solidFill>
                <a:latin typeface="Quicksand"/>
                <a:sym typeface="Quicksand"/>
              </a:rPr>
              <a:t>Международное сотрудничество, коммуникация и переговоры для устойчивого развития</a:t>
            </a:r>
          </a:p>
          <a:p>
            <a:endParaRPr lang="ru-RU" dirty="0">
              <a:solidFill>
                <a:schemeClr val="dk1"/>
              </a:solidFill>
              <a:latin typeface="Quicksand"/>
              <a:sym typeface="Quicksand"/>
            </a:endParaRPr>
          </a:p>
          <a:p>
            <a:r>
              <a:rPr lang="ru-RU" b="1" dirty="0">
                <a:solidFill>
                  <a:schemeClr val="dk1"/>
                </a:solidFill>
                <a:sym typeface="Quicksand"/>
              </a:rPr>
              <a:t>Значение: </a:t>
            </a:r>
            <a:r>
              <a:rPr lang="ru-RU" dirty="0">
                <a:solidFill>
                  <a:schemeClr val="dk1"/>
                </a:solidFill>
                <a:latin typeface="Quicksand"/>
                <a:sym typeface="Quicksand"/>
              </a:rPr>
              <a:t>Баланс между развитием и сохранением природы</a:t>
            </a:r>
          </a:p>
          <a:p>
            <a:endParaRPr lang="en-US" dirty="0">
              <a:solidFill>
                <a:schemeClr val="dk1"/>
              </a:solidFill>
              <a:latin typeface="Quicksand"/>
              <a:sym typeface="Quicksan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4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Водная дипломатия</a:t>
            </a:r>
            <a:endParaRPr lang="en-US" dirty="0"/>
          </a:p>
        </p:txBody>
      </p:sp>
      <p:sp>
        <p:nvSpPr>
          <p:cNvPr id="451" name="Google Shape;451;p43"/>
          <p:cNvSpPr txBox="1">
            <a:spLocks noGrp="1"/>
          </p:cNvSpPr>
          <p:nvPr>
            <p:ph type="subTitle" idx="1"/>
          </p:nvPr>
        </p:nvSpPr>
        <p:spPr>
          <a:xfrm>
            <a:off x="720000" y="1349315"/>
            <a:ext cx="4766401" cy="31565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/>
              <a:t>Важность</a:t>
            </a:r>
            <a:r>
              <a:rPr lang="de-DE" b="1" dirty="0"/>
              <a:t> </a:t>
            </a:r>
            <a:r>
              <a:rPr lang="en-US" dirty="0"/>
              <a:t>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Необходимы для выживания и деятельности (сельское хозяйство, промышленность, экосистемы)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Конечный ресурс, пресная вода составляет всего </a:t>
            </a:r>
            <a:r>
              <a:rPr lang="ru-RU" b="1" dirty="0"/>
              <a:t>3 %.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dirty="0"/>
              <a:t>Задачи </a:t>
            </a:r>
            <a:r>
              <a:rPr lang="en-US" dirty="0"/>
              <a:t>: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ru-RU" dirty="0"/>
              <a:t>Изменение климата</a:t>
            </a:r>
            <a:endParaRPr lang="en-US" dirty="0"/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ru-RU" dirty="0"/>
              <a:t>Рост населения</a:t>
            </a:r>
            <a:endParaRPr lang="en-US" dirty="0"/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ru-RU" dirty="0"/>
              <a:t>Загрязнение и чрезмерное использование</a:t>
            </a: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-RU" b="1" dirty="0"/>
              <a:t>Трансграничный характер</a:t>
            </a:r>
            <a:r>
              <a:rPr lang="de-DE" b="1" dirty="0"/>
              <a:t> </a:t>
            </a:r>
            <a:r>
              <a:rPr lang="ru-RU" b="1" dirty="0"/>
              <a:t>: </a:t>
            </a:r>
            <a:r>
              <a:rPr lang="ru-RU" dirty="0"/>
              <a:t>Требуется международное сотрудничество в области управления</a:t>
            </a:r>
            <a:endParaRPr lang="en-US" dirty="0"/>
          </a:p>
        </p:txBody>
      </p:sp>
      <p:cxnSp>
        <p:nvCxnSpPr>
          <p:cNvPr id="452" name="Google Shape;452;p43"/>
          <p:cNvCxnSpPr/>
          <p:nvPr/>
        </p:nvCxnSpPr>
        <p:spPr>
          <a:xfrm>
            <a:off x="720000" y="980907"/>
            <a:ext cx="58146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53" name="Google Shape;453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22412" y="1349313"/>
            <a:ext cx="3176626" cy="3156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4840453">
            <a:off x="6734811" y="2214809"/>
            <a:ext cx="2119579" cy="20073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46"/>
          <p:cNvSpPr txBox="1">
            <a:spLocks noGrp="1"/>
          </p:cNvSpPr>
          <p:nvPr>
            <p:ph type="title"/>
          </p:nvPr>
        </p:nvSpPr>
        <p:spPr>
          <a:xfrm>
            <a:off x="1751654" y="1623638"/>
            <a:ext cx="3424975" cy="62038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/>
              <a:t>Стратегическое значение</a:t>
            </a:r>
            <a:endParaRPr lang="en-US" sz="1800" dirty="0"/>
          </a:p>
        </p:txBody>
      </p:sp>
      <p:sp>
        <p:nvSpPr>
          <p:cNvPr id="504" name="Google Shape;504;p46"/>
          <p:cNvSpPr txBox="1">
            <a:spLocks noGrp="1"/>
          </p:cNvSpPr>
          <p:nvPr>
            <p:ph type="subTitle" idx="1"/>
          </p:nvPr>
        </p:nvSpPr>
        <p:spPr>
          <a:xfrm>
            <a:off x="1757093" y="2297148"/>
            <a:ext cx="3081390" cy="40851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dirty="0"/>
              <a:t>Энергетические ресурсы</a:t>
            </a:r>
            <a:endParaRPr lang="en-US" dirty="0"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dirty="0"/>
              <a:t>Геополитические интересы крупных держав (США, Китай, ЕС, Турция)</a:t>
            </a:r>
          </a:p>
        </p:txBody>
      </p:sp>
      <p:sp>
        <p:nvSpPr>
          <p:cNvPr id="505" name="Google Shape;505;p46"/>
          <p:cNvSpPr txBox="1">
            <a:spLocks noGrp="1"/>
          </p:cNvSpPr>
          <p:nvPr>
            <p:ph type="title" idx="2"/>
          </p:nvPr>
        </p:nvSpPr>
        <p:spPr>
          <a:xfrm>
            <a:off x="719999" y="545176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Особенности Каспийского бассейна</a:t>
            </a:r>
            <a:endParaRPr lang="en-US" dirty="0"/>
          </a:p>
        </p:txBody>
      </p:sp>
      <p:sp>
        <p:nvSpPr>
          <p:cNvPr id="506" name="Google Shape;506;p46"/>
          <p:cNvSpPr txBox="1">
            <a:spLocks noGrp="1"/>
          </p:cNvSpPr>
          <p:nvPr>
            <p:ph type="title" idx="3"/>
          </p:nvPr>
        </p:nvSpPr>
        <p:spPr>
          <a:xfrm>
            <a:off x="1757093" y="3193950"/>
            <a:ext cx="3424975" cy="57269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/>
              <a:t>Историческое значение</a:t>
            </a:r>
          </a:p>
        </p:txBody>
      </p:sp>
      <p:sp>
        <p:nvSpPr>
          <p:cNvPr id="507" name="Google Shape;507;p46"/>
          <p:cNvSpPr txBox="1">
            <a:spLocks noGrp="1"/>
          </p:cNvSpPr>
          <p:nvPr>
            <p:ph type="subTitle" idx="4"/>
          </p:nvPr>
        </p:nvSpPr>
        <p:spPr>
          <a:xfrm>
            <a:off x="1471382" y="3361258"/>
            <a:ext cx="3016294" cy="9085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39700" indent="0" algn="l"/>
            <a:endParaRPr lang="en-US" dirty="0"/>
          </a:p>
          <a:p>
            <a:pPr marL="425450" indent="-285750" algn="l">
              <a:buFontTx/>
              <a:buChar char="-"/>
            </a:pPr>
            <a:r>
              <a:rPr lang="ru-RU" dirty="0"/>
              <a:t>Добыча нефти</a:t>
            </a:r>
            <a:endParaRPr lang="en-US" dirty="0"/>
          </a:p>
          <a:p>
            <a:pPr marL="425450" indent="-285750" algn="l">
              <a:buFontTx/>
              <a:buChar char="-"/>
            </a:pPr>
            <a:r>
              <a:rPr lang="ru-RU" dirty="0"/>
              <a:t>Геополитическая сложность</a:t>
            </a:r>
          </a:p>
        </p:txBody>
      </p:sp>
      <p:sp>
        <p:nvSpPr>
          <p:cNvPr id="508" name="Google Shape;508;p46"/>
          <p:cNvSpPr txBox="1">
            <a:spLocks noGrp="1"/>
          </p:cNvSpPr>
          <p:nvPr>
            <p:ph type="title" idx="5"/>
          </p:nvPr>
        </p:nvSpPr>
        <p:spPr>
          <a:xfrm>
            <a:off x="5644427" y="1650750"/>
            <a:ext cx="23106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/>
              <a:t>Ключевые игроки</a:t>
            </a:r>
          </a:p>
        </p:txBody>
      </p:sp>
      <p:sp>
        <p:nvSpPr>
          <p:cNvPr id="509" name="Google Shape;509;p46"/>
          <p:cNvSpPr txBox="1">
            <a:spLocks noGrp="1"/>
          </p:cNvSpPr>
          <p:nvPr>
            <p:ph type="subTitle" idx="6"/>
          </p:nvPr>
        </p:nvSpPr>
        <p:spPr>
          <a:xfrm>
            <a:off x="5644427" y="1933832"/>
            <a:ext cx="2483573" cy="95412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dirty="0"/>
              <a:t>Азербайджан, Туркменистан, Иран, Россия, Казахстан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ru-RU" dirty="0" err="1"/>
          </a:p>
        </p:txBody>
      </p:sp>
      <p:cxnSp>
        <p:nvCxnSpPr>
          <p:cNvPr id="512" name="Google Shape;512;p46"/>
          <p:cNvCxnSpPr/>
          <p:nvPr/>
        </p:nvCxnSpPr>
        <p:spPr>
          <a:xfrm>
            <a:off x="779267" y="1150241"/>
            <a:ext cx="39792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16" name="Google Shape;516;p46"/>
          <p:cNvGrpSpPr/>
          <p:nvPr/>
        </p:nvGrpSpPr>
        <p:grpSpPr>
          <a:xfrm>
            <a:off x="1188973" y="1867118"/>
            <a:ext cx="460737" cy="376674"/>
            <a:chOff x="7219964" y="3408999"/>
            <a:chExt cx="364162" cy="297742"/>
          </a:xfrm>
        </p:grpSpPr>
        <p:sp>
          <p:nvSpPr>
            <p:cNvPr id="517" name="Google Shape;517;p46"/>
            <p:cNvSpPr/>
            <p:nvPr/>
          </p:nvSpPr>
          <p:spPr>
            <a:xfrm>
              <a:off x="7219964" y="3408999"/>
              <a:ext cx="364162" cy="297742"/>
            </a:xfrm>
            <a:custGeom>
              <a:avLst/>
              <a:gdLst/>
              <a:ahLst/>
              <a:cxnLst/>
              <a:rect l="l" t="t" r="r" b="b"/>
              <a:pathLst>
                <a:path w="13515" h="11050" extrusionOk="0">
                  <a:moveTo>
                    <a:pt x="7206" y="1049"/>
                  </a:moveTo>
                  <a:lnTo>
                    <a:pt x="7206" y="1365"/>
                  </a:lnTo>
                  <a:lnTo>
                    <a:pt x="6283" y="1365"/>
                  </a:lnTo>
                  <a:lnTo>
                    <a:pt x="6283" y="1049"/>
                  </a:lnTo>
                  <a:close/>
                  <a:moveTo>
                    <a:pt x="4926" y="830"/>
                  </a:moveTo>
                  <a:cubicBezTo>
                    <a:pt x="5253" y="830"/>
                    <a:pt x="5580" y="884"/>
                    <a:pt x="5884" y="990"/>
                  </a:cubicBezTo>
                  <a:lnTo>
                    <a:pt x="5884" y="5439"/>
                  </a:lnTo>
                  <a:lnTo>
                    <a:pt x="5551" y="5552"/>
                  </a:lnTo>
                  <a:cubicBezTo>
                    <a:pt x="5414" y="5600"/>
                    <a:pt x="5268" y="5623"/>
                    <a:pt x="5121" y="5623"/>
                  </a:cubicBezTo>
                  <a:cubicBezTo>
                    <a:pt x="4975" y="5623"/>
                    <a:pt x="4828" y="5600"/>
                    <a:pt x="4688" y="5552"/>
                  </a:cubicBezTo>
                  <a:cubicBezTo>
                    <a:pt x="4325" y="5427"/>
                    <a:pt x="3943" y="5260"/>
                    <a:pt x="3555" y="5243"/>
                  </a:cubicBezTo>
                  <a:lnTo>
                    <a:pt x="3954" y="996"/>
                  </a:lnTo>
                  <a:cubicBezTo>
                    <a:pt x="4263" y="885"/>
                    <a:pt x="4594" y="830"/>
                    <a:pt x="4926" y="830"/>
                  </a:cubicBezTo>
                  <a:close/>
                  <a:moveTo>
                    <a:pt x="7206" y="1758"/>
                  </a:moveTo>
                  <a:lnTo>
                    <a:pt x="7206" y="6481"/>
                  </a:lnTo>
                  <a:cubicBezTo>
                    <a:pt x="7052" y="6439"/>
                    <a:pt x="6897" y="6419"/>
                    <a:pt x="6743" y="6419"/>
                  </a:cubicBezTo>
                  <a:cubicBezTo>
                    <a:pt x="6589" y="6419"/>
                    <a:pt x="6435" y="6439"/>
                    <a:pt x="6283" y="6481"/>
                  </a:cubicBezTo>
                  <a:lnTo>
                    <a:pt x="6283" y="1758"/>
                  </a:lnTo>
                  <a:close/>
                  <a:moveTo>
                    <a:pt x="3520" y="5636"/>
                  </a:moveTo>
                  <a:cubicBezTo>
                    <a:pt x="3871" y="5647"/>
                    <a:pt x="4229" y="5815"/>
                    <a:pt x="4562" y="5928"/>
                  </a:cubicBezTo>
                  <a:cubicBezTo>
                    <a:pt x="4741" y="5986"/>
                    <a:pt x="4932" y="6016"/>
                    <a:pt x="5122" y="6016"/>
                  </a:cubicBezTo>
                  <a:cubicBezTo>
                    <a:pt x="5390" y="6016"/>
                    <a:pt x="5634" y="5945"/>
                    <a:pt x="5884" y="5856"/>
                  </a:cubicBezTo>
                  <a:lnTo>
                    <a:pt x="5884" y="6630"/>
                  </a:lnTo>
                  <a:cubicBezTo>
                    <a:pt x="5614" y="6719"/>
                    <a:pt x="5355" y="6802"/>
                    <a:pt x="5085" y="6802"/>
                  </a:cubicBezTo>
                  <a:cubicBezTo>
                    <a:pt x="4956" y="6802"/>
                    <a:pt x="4824" y="6783"/>
                    <a:pt x="4688" y="6737"/>
                  </a:cubicBezTo>
                  <a:cubicBezTo>
                    <a:pt x="4295" y="6609"/>
                    <a:pt x="3890" y="6428"/>
                    <a:pt x="3462" y="6428"/>
                  </a:cubicBezTo>
                  <a:cubicBezTo>
                    <a:pt x="3456" y="6428"/>
                    <a:pt x="3449" y="6428"/>
                    <a:pt x="3443" y="6428"/>
                  </a:cubicBezTo>
                  <a:lnTo>
                    <a:pt x="3520" y="5636"/>
                  </a:lnTo>
                  <a:close/>
                  <a:moveTo>
                    <a:pt x="9964" y="5636"/>
                  </a:moveTo>
                  <a:lnTo>
                    <a:pt x="10043" y="6428"/>
                  </a:lnTo>
                  <a:cubicBezTo>
                    <a:pt x="10036" y="6428"/>
                    <a:pt x="10029" y="6428"/>
                    <a:pt x="10023" y="6428"/>
                  </a:cubicBezTo>
                  <a:cubicBezTo>
                    <a:pt x="9594" y="6428"/>
                    <a:pt x="9190" y="6609"/>
                    <a:pt x="8797" y="6737"/>
                  </a:cubicBezTo>
                  <a:cubicBezTo>
                    <a:pt x="8661" y="6783"/>
                    <a:pt x="8529" y="6802"/>
                    <a:pt x="8400" y="6802"/>
                  </a:cubicBezTo>
                  <a:cubicBezTo>
                    <a:pt x="8129" y="6802"/>
                    <a:pt x="7870" y="6719"/>
                    <a:pt x="7600" y="6630"/>
                  </a:cubicBezTo>
                  <a:lnTo>
                    <a:pt x="7600" y="5856"/>
                  </a:lnTo>
                  <a:cubicBezTo>
                    <a:pt x="7850" y="5945"/>
                    <a:pt x="8094" y="6016"/>
                    <a:pt x="8363" y="6016"/>
                  </a:cubicBezTo>
                  <a:cubicBezTo>
                    <a:pt x="8553" y="6016"/>
                    <a:pt x="8743" y="5986"/>
                    <a:pt x="8922" y="5928"/>
                  </a:cubicBezTo>
                  <a:cubicBezTo>
                    <a:pt x="9256" y="5815"/>
                    <a:pt x="9614" y="5647"/>
                    <a:pt x="9964" y="5636"/>
                  </a:cubicBezTo>
                  <a:close/>
                  <a:moveTo>
                    <a:pt x="2378" y="399"/>
                  </a:moveTo>
                  <a:cubicBezTo>
                    <a:pt x="2612" y="399"/>
                    <a:pt x="2829" y="444"/>
                    <a:pt x="3025" y="578"/>
                  </a:cubicBezTo>
                  <a:lnTo>
                    <a:pt x="3555" y="947"/>
                  </a:lnTo>
                  <a:lnTo>
                    <a:pt x="3038" y="6481"/>
                  </a:lnTo>
                  <a:cubicBezTo>
                    <a:pt x="2722" y="6565"/>
                    <a:pt x="2430" y="6714"/>
                    <a:pt x="2115" y="6780"/>
                  </a:cubicBezTo>
                  <a:cubicBezTo>
                    <a:pt x="2028" y="6797"/>
                    <a:pt x="1943" y="6805"/>
                    <a:pt x="1860" y="6805"/>
                  </a:cubicBezTo>
                  <a:cubicBezTo>
                    <a:pt x="1551" y="6805"/>
                    <a:pt x="1265" y="6698"/>
                    <a:pt x="965" y="6594"/>
                  </a:cubicBezTo>
                  <a:cubicBezTo>
                    <a:pt x="911" y="6577"/>
                    <a:pt x="858" y="6565"/>
                    <a:pt x="798" y="6558"/>
                  </a:cubicBezTo>
                  <a:lnTo>
                    <a:pt x="1691" y="947"/>
                  </a:lnTo>
                  <a:cubicBezTo>
                    <a:pt x="1739" y="633"/>
                    <a:pt x="2013" y="400"/>
                    <a:pt x="2335" y="400"/>
                  </a:cubicBezTo>
                  <a:cubicBezTo>
                    <a:pt x="2349" y="399"/>
                    <a:pt x="2364" y="399"/>
                    <a:pt x="2378" y="399"/>
                  </a:cubicBezTo>
                  <a:close/>
                  <a:moveTo>
                    <a:pt x="11101" y="399"/>
                  </a:moveTo>
                  <a:cubicBezTo>
                    <a:pt x="11115" y="399"/>
                    <a:pt x="11129" y="399"/>
                    <a:pt x="11143" y="400"/>
                  </a:cubicBezTo>
                  <a:cubicBezTo>
                    <a:pt x="11472" y="400"/>
                    <a:pt x="11739" y="633"/>
                    <a:pt x="11794" y="947"/>
                  </a:cubicBezTo>
                  <a:lnTo>
                    <a:pt x="12680" y="6558"/>
                  </a:lnTo>
                  <a:cubicBezTo>
                    <a:pt x="12633" y="6565"/>
                    <a:pt x="12561" y="6594"/>
                    <a:pt x="12514" y="6594"/>
                  </a:cubicBezTo>
                  <a:cubicBezTo>
                    <a:pt x="12211" y="6700"/>
                    <a:pt x="11920" y="6808"/>
                    <a:pt x="11616" y="6808"/>
                  </a:cubicBezTo>
                  <a:cubicBezTo>
                    <a:pt x="11489" y="6808"/>
                    <a:pt x="11360" y="6789"/>
                    <a:pt x="11228" y="6744"/>
                  </a:cubicBezTo>
                  <a:cubicBezTo>
                    <a:pt x="10965" y="6654"/>
                    <a:pt x="10709" y="6552"/>
                    <a:pt x="10441" y="6481"/>
                  </a:cubicBezTo>
                  <a:lnTo>
                    <a:pt x="10155" y="3407"/>
                  </a:lnTo>
                  <a:cubicBezTo>
                    <a:pt x="10143" y="3302"/>
                    <a:pt x="10060" y="3228"/>
                    <a:pt x="9962" y="3228"/>
                  </a:cubicBezTo>
                  <a:cubicBezTo>
                    <a:pt x="9955" y="3228"/>
                    <a:pt x="9948" y="3228"/>
                    <a:pt x="9941" y="3229"/>
                  </a:cubicBezTo>
                  <a:cubicBezTo>
                    <a:pt x="9828" y="3234"/>
                    <a:pt x="9750" y="3330"/>
                    <a:pt x="9762" y="3443"/>
                  </a:cubicBezTo>
                  <a:lnTo>
                    <a:pt x="9928" y="5243"/>
                  </a:lnTo>
                  <a:cubicBezTo>
                    <a:pt x="9542" y="5260"/>
                    <a:pt x="9161" y="5427"/>
                    <a:pt x="8797" y="5552"/>
                  </a:cubicBezTo>
                  <a:cubicBezTo>
                    <a:pt x="8657" y="5600"/>
                    <a:pt x="8511" y="5623"/>
                    <a:pt x="8365" y="5623"/>
                  </a:cubicBezTo>
                  <a:cubicBezTo>
                    <a:pt x="8219" y="5623"/>
                    <a:pt x="8073" y="5600"/>
                    <a:pt x="7934" y="5552"/>
                  </a:cubicBezTo>
                  <a:lnTo>
                    <a:pt x="7600" y="5439"/>
                  </a:lnTo>
                  <a:lnTo>
                    <a:pt x="7600" y="990"/>
                  </a:lnTo>
                  <a:cubicBezTo>
                    <a:pt x="7904" y="884"/>
                    <a:pt x="8232" y="830"/>
                    <a:pt x="8560" y="830"/>
                  </a:cubicBezTo>
                  <a:cubicBezTo>
                    <a:pt x="8892" y="830"/>
                    <a:pt x="9224" y="885"/>
                    <a:pt x="9529" y="996"/>
                  </a:cubicBezTo>
                  <a:lnTo>
                    <a:pt x="9672" y="2478"/>
                  </a:lnTo>
                  <a:cubicBezTo>
                    <a:pt x="9678" y="2582"/>
                    <a:pt x="9767" y="2657"/>
                    <a:pt x="9875" y="2657"/>
                  </a:cubicBezTo>
                  <a:cubicBezTo>
                    <a:pt x="9879" y="2657"/>
                    <a:pt x="9883" y="2657"/>
                    <a:pt x="9887" y="2657"/>
                  </a:cubicBezTo>
                  <a:cubicBezTo>
                    <a:pt x="9994" y="2645"/>
                    <a:pt x="10071" y="2550"/>
                    <a:pt x="10065" y="2437"/>
                  </a:cubicBezTo>
                  <a:lnTo>
                    <a:pt x="9922" y="947"/>
                  </a:lnTo>
                  <a:lnTo>
                    <a:pt x="10453" y="578"/>
                  </a:lnTo>
                  <a:cubicBezTo>
                    <a:pt x="10649" y="444"/>
                    <a:pt x="10872" y="399"/>
                    <a:pt x="11101" y="399"/>
                  </a:cubicBezTo>
                  <a:close/>
                  <a:moveTo>
                    <a:pt x="6755" y="6831"/>
                  </a:moveTo>
                  <a:cubicBezTo>
                    <a:pt x="6897" y="6831"/>
                    <a:pt x="7040" y="6853"/>
                    <a:pt x="7176" y="6898"/>
                  </a:cubicBezTo>
                  <a:cubicBezTo>
                    <a:pt x="7596" y="7044"/>
                    <a:pt x="8002" y="7204"/>
                    <a:pt x="8426" y="7204"/>
                  </a:cubicBezTo>
                  <a:cubicBezTo>
                    <a:pt x="8594" y="7204"/>
                    <a:pt x="8765" y="7179"/>
                    <a:pt x="8940" y="7118"/>
                  </a:cubicBezTo>
                  <a:lnTo>
                    <a:pt x="9589" y="6898"/>
                  </a:lnTo>
                  <a:cubicBezTo>
                    <a:pt x="9723" y="6853"/>
                    <a:pt x="9854" y="6835"/>
                    <a:pt x="9984" y="6835"/>
                  </a:cubicBezTo>
                  <a:cubicBezTo>
                    <a:pt x="10371" y="6835"/>
                    <a:pt x="10746" y="7000"/>
                    <a:pt x="11120" y="7124"/>
                  </a:cubicBezTo>
                  <a:cubicBezTo>
                    <a:pt x="11291" y="7180"/>
                    <a:pt x="11457" y="7204"/>
                    <a:pt x="11619" y="7204"/>
                  </a:cubicBezTo>
                  <a:cubicBezTo>
                    <a:pt x="11972" y="7204"/>
                    <a:pt x="12311" y="7094"/>
                    <a:pt x="12657" y="6975"/>
                  </a:cubicBezTo>
                  <a:cubicBezTo>
                    <a:pt x="12692" y="6964"/>
                    <a:pt x="12728" y="6959"/>
                    <a:pt x="12762" y="6959"/>
                  </a:cubicBezTo>
                  <a:cubicBezTo>
                    <a:pt x="12947" y="6959"/>
                    <a:pt x="13116" y="7108"/>
                    <a:pt x="13116" y="7303"/>
                  </a:cubicBezTo>
                  <a:lnTo>
                    <a:pt x="13116" y="9763"/>
                  </a:lnTo>
                  <a:cubicBezTo>
                    <a:pt x="13116" y="10258"/>
                    <a:pt x="12716" y="10656"/>
                    <a:pt x="12223" y="10656"/>
                  </a:cubicBezTo>
                  <a:lnTo>
                    <a:pt x="1287" y="10656"/>
                  </a:lnTo>
                  <a:cubicBezTo>
                    <a:pt x="792" y="10656"/>
                    <a:pt x="393" y="10258"/>
                    <a:pt x="393" y="9763"/>
                  </a:cubicBezTo>
                  <a:lnTo>
                    <a:pt x="393" y="7303"/>
                  </a:lnTo>
                  <a:cubicBezTo>
                    <a:pt x="393" y="7108"/>
                    <a:pt x="561" y="6959"/>
                    <a:pt x="746" y="6959"/>
                  </a:cubicBezTo>
                  <a:cubicBezTo>
                    <a:pt x="780" y="6959"/>
                    <a:pt x="816" y="6964"/>
                    <a:pt x="851" y="6975"/>
                  </a:cubicBezTo>
                  <a:cubicBezTo>
                    <a:pt x="1198" y="7094"/>
                    <a:pt x="1525" y="7209"/>
                    <a:pt x="1879" y="7209"/>
                  </a:cubicBezTo>
                  <a:cubicBezTo>
                    <a:pt x="1969" y="7209"/>
                    <a:pt x="2061" y="7201"/>
                    <a:pt x="2156" y="7184"/>
                  </a:cubicBezTo>
                  <a:cubicBezTo>
                    <a:pt x="2466" y="7124"/>
                    <a:pt x="2764" y="7000"/>
                    <a:pt x="3061" y="6898"/>
                  </a:cubicBezTo>
                  <a:cubicBezTo>
                    <a:pt x="3195" y="6853"/>
                    <a:pt x="3327" y="6834"/>
                    <a:pt x="3458" y="6834"/>
                  </a:cubicBezTo>
                  <a:cubicBezTo>
                    <a:pt x="3838" y="6834"/>
                    <a:pt x="4205" y="6994"/>
                    <a:pt x="4568" y="7118"/>
                  </a:cubicBezTo>
                  <a:cubicBezTo>
                    <a:pt x="4745" y="7179"/>
                    <a:pt x="4917" y="7204"/>
                    <a:pt x="5085" y="7204"/>
                  </a:cubicBezTo>
                  <a:cubicBezTo>
                    <a:pt x="5513" y="7204"/>
                    <a:pt x="5919" y="7044"/>
                    <a:pt x="6337" y="6898"/>
                  </a:cubicBezTo>
                  <a:cubicBezTo>
                    <a:pt x="6471" y="6853"/>
                    <a:pt x="6612" y="6831"/>
                    <a:pt x="6755" y="6831"/>
                  </a:cubicBezTo>
                  <a:close/>
                  <a:moveTo>
                    <a:pt x="2385" y="1"/>
                  </a:moveTo>
                  <a:cubicBezTo>
                    <a:pt x="2372" y="1"/>
                    <a:pt x="2359" y="1"/>
                    <a:pt x="2346" y="1"/>
                  </a:cubicBezTo>
                  <a:cubicBezTo>
                    <a:pt x="1829" y="1"/>
                    <a:pt x="1394" y="370"/>
                    <a:pt x="1310" y="883"/>
                  </a:cubicBezTo>
                  <a:lnTo>
                    <a:pt x="399" y="6642"/>
                  </a:lnTo>
                  <a:cubicBezTo>
                    <a:pt x="155" y="6772"/>
                    <a:pt x="0" y="7023"/>
                    <a:pt x="0" y="7303"/>
                  </a:cubicBezTo>
                  <a:lnTo>
                    <a:pt x="0" y="9763"/>
                  </a:lnTo>
                  <a:cubicBezTo>
                    <a:pt x="0" y="10478"/>
                    <a:pt x="578" y="11050"/>
                    <a:pt x="1287" y="11050"/>
                  </a:cubicBezTo>
                  <a:lnTo>
                    <a:pt x="12223" y="11050"/>
                  </a:lnTo>
                  <a:cubicBezTo>
                    <a:pt x="12937" y="11050"/>
                    <a:pt x="13515" y="10478"/>
                    <a:pt x="13515" y="9763"/>
                  </a:cubicBezTo>
                  <a:lnTo>
                    <a:pt x="13515" y="7303"/>
                  </a:lnTo>
                  <a:cubicBezTo>
                    <a:pt x="13515" y="7058"/>
                    <a:pt x="13402" y="6838"/>
                    <a:pt x="13205" y="6695"/>
                  </a:cubicBezTo>
                  <a:cubicBezTo>
                    <a:pt x="13175" y="6678"/>
                    <a:pt x="13145" y="6660"/>
                    <a:pt x="13116" y="6642"/>
                  </a:cubicBezTo>
                  <a:lnTo>
                    <a:pt x="12198" y="883"/>
                  </a:lnTo>
                  <a:cubicBezTo>
                    <a:pt x="12121" y="370"/>
                    <a:pt x="11679" y="1"/>
                    <a:pt x="11168" y="1"/>
                  </a:cubicBezTo>
                  <a:cubicBezTo>
                    <a:pt x="11154" y="1"/>
                    <a:pt x="11141" y="1"/>
                    <a:pt x="11128" y="1"/>
                  </a:cubicBezTo>
                  <a:cubicBezTo>
                    <a:pt x="10810" y="1"/>
                    <a:pt x="10508" y="68"/>
                    <a:pt x="10244" y="251"/>
                  </a:cubicBezTo>
                  <a:lnTo>
                    <a:pt x="9708" y="626"/>
                  </a:lnTo>
                  <a:cubicBezTo>
                    <a:pt x="9346" y="493"/>
                    <a:pt x="8961" y="426"/>
                    <a:pt x="8576" y="426"/>
                  </a:cubicBezTo>
                  <a:cubicBezTo>
                    <a:pt x="8170" y="426"/>
                    <a:pt x="7764" y="500"/>
                    <a:pt x="7385" y="650"/>
                  </a:cubicBezTo>
                  <a:lnTo>
                    <a:pt x="6129" y="650"/>
                  </a:lnTo>
                  <a:cubicBezTo>
                    <a:pt x="5746" y="500"/>
                    <a:pt x="5341" y="426"/>
                    <a:pt x="4936" y="426"/>
                  </a:cubicBezTo>
                  <a:cubicBezTo>
                    <a:pt x="4552" y="426"/>
                    <a:pt x="4168" y="493"/>
                    <a:pt x="3806" y="626"/>
                  </a:cubicBezTo>
                  <a:lnTo>
                    <a:pt x="3270" y="251"/>
                  </a:lnTo>
                  <a:cubicBezTo>
                    <a:pt x="3006" y="68"/>
                    <a:pt x="2699" y="1"/>
                    <a:pt x="23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46"/>
            <p:cNvSpPr/>
            <p:nvPr/>
          </p:nvSpPr>
          <p:spPr>
            <a:xfrm>
              <a:off x="7249819" y="3616502"/>
              <a:ext cx="179427" cy="21071"/>
            </a:xfrm>
            <a:custGeom>
              <a:avLst/>
              <a:gdLst/>
              <a:ahLst/>
              <a:cxnLst/>
              <a:rect l="l" t="t" r="r" b="b"/>
              <a:pathLst>
                <a:path w="6659" h="782" extrusionOk="0">
                  <a:moveTo>
                    <a:pt x="2370" y="1"/>
                  </a:moveTo>
                  <a:cubicBezTo>
                    <a:pt x="1947" y="1"/>
                    <a:pt x="1543" y="186"/>
                    <a:pt x="1144" y="317"/>
                  </a:cubicBezTo>
                  <a:cubicBezTo>
                    <a:pt x="1009" y="364"/>
                    <a:pt x="866" y="386"/>
                    <a:pt x="723" y="386"/>
                  </a:cubicBezTo>
                  <a:cubicBezTo>
                    <a:pt x="576" y="386"/>
                    <a:pt x="428" y="362"/>
                    <a:pt x="286" y="317"/>
                  </a:cubicBezTo>
                  <a:cubicBezTo>
                    <a:pt x="265" y="309"/>
                    <a:pt x="243" y="306"/>
                    <a:pt x="222" y="306"/>
                  </a:cubicBezTo>
                  <a:cubicBezTo>
                    <a:pt x="141" y="306"/>
                    <a:pt x="64" y="356"/>
                    <a:pt x="36" y="437"/>
                  </a:cubicBezTo>
                  <a:cubicBezTo>
                    <a:pt x="0" y="544"/>
                    <a:pt x="53" y="657"/>
                    <a:pt x="160" y="693"/>
                  </a:cubicBezTo>
                  <a:cubicBezTo>
                    <a:pt x="339" y="752"/>
                    <a:pt x="527" y="782"/>
                    <a:pt x="715" y="782"/>
                  </a:cubicBezTo>
                  <a:cubicBezTo>
                    <a:pt x="903" y="782"/>
                    <a:pt x="1092" y="752"/>
                    <a:pt x="1274" y="693"/>
                  </a:cubicBezTo>
                  <a:cubicBezTo>
                    <a:pt x="1644" y="567"/>
                    <a:pt x="2018" y="402"/>
                    <a:pt x="2405" y="402"/>
                  </a:cubicBezTo>
                  <a:cubicBezTo>
                    <a:pt x="2535" y="402"/>
                    <a:pt x="2666" y="420"/>
                    <a:pt x="2799" y="465"/>
                  </a:cubicBezTo>
                  <a:cubicBezTo>
                    <a:pt x="3192" y="602"/>
                    <a:pt x="3591" y="781"/>
                    <a:pt x="4008" y="781"/>
                  </a:cubicBezTo>
                  <a:cubicBezTo>
                    <a:pt x="4424" y="781"/>
                    <a:pt x="4825" y="602"/>
                    <a:pt x="5218" y="465"/>
                  </a:cubicBezTo>
                  <a:cubicBezTo>
                    <a:pt x="5345" y="422"/>
                    <a:pt x="5469" y="405"/>
                    <a:pt x="5590" y="405"/>
                  </a:cubicBezTo>
                  <a:cubicBezTo>
                    <a:pt x="5854" y="405"/>
                    <a:pt x="6108" y="487"/>
                    <a:pt x="6373" y="572"/>
                  </a:cubicBezTo>
                  <a:cubicBezTo>
                    <a:pt x="6394" y="580"/>
                    <a:pt x="6416" y="584"/>
                    <a:pt x="6438" y="584"/>
                  </a:cubicBezTo>
                  <a:cubicBezTo>
                    <a:pt x="6519" y="584"/>
                    <a:pt x="6595" y="534"/>
                    <a:pt x="6623" y="454"/>
                  </a:cubicBezTo>
                  <a:cubicBezTo>
                    <a:pt x="6659" y="347"/>
                    <a:pt x="6599" y="234"/>
                    <a:pt x="6497" y="204"/>
                  </a:cubicBezTo>
                  <a:cubicBezTo>
                    <a:pt x="6187" y="98"/>
                    <a:pt x="5888" y="10"/>
                    <a:pt x="5578" y="10"/>
                  </a:cubicBezTo>
                  <a:cubicBezTo>
                    <a:pt x="5418" y="10"/>
                    <a:pt x="5255" y="34"/>
                    <a:pt x="5086" y="91"/>
                  </a:cubicBezTo>
                  <a:cubicBezTo>
                    <a:pt x="4830" y="179"/>
                    <a:pt x="4567" y="299"/>
                    <a:pt x="4300" y="352"/>
                  </a:cubicBezTo>
                  <a:cubicBezTo>
                    <a:pt x="4214" y="370"/>
                    <a:pt x="4130" y="378"/>
                    <a:pt x="4047" y="378"/>
                  </a:cubicBezTo>
                  <a:cubicBezTo>
                    <a:pt x="3474" y="378"/>
                    <a:pt x="2959" y="1"/>
                    <a:pt x="23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46"/>
            <p:cNvSpPr/>
            <p:nvPr/>
          </p:nvSpPr>
          <p:spPr>
            <a:xfrm>
              <a:off x="7443177" y="3616745"/>
              <a:ext cx="110286" cy="20828"/>
            </a:xfrm>
            <a:custGeom>
              <a:avLst/>
              <a:gdLst/>
              <a:ahLst/>
              <a:cxnLst/>
              <a:rect l="l" t="t" r="r" b="b"/>
              <a:pathLst>
                <a:path w="4093" h="773" extrusionOk="0">
                  <a:moveTo>
                    <a:pt x="1672" y="1"/>
                  </a:moveTo>
                  <a:cubicBezTo>
                    <a:pt x="1507" y="1"/>
                    <a:pt x="1340" y="24"/>
                    <a:pt x="1168" y="82"/>
                  </a:cubicBezTo>
                  <a:cubicBezTo>
                    <a:pt x="852" y="189"/>
                    <a:pt x="519" y="343"/>
                    <a:pt x="192" y="373"/>
                  </a:cubicBezTo>
                  <a:cubicBezTo>
                    <a:pt x="85" y="379"/>
                    <a:pt x="0" y="475"/>
                    <a:pt x="13" y="582"/>
                  </a:cubicBezTo>
                  <a:cubicBezTo>
                    <a:pt x="19" y="691"/>
                    <a:pt x="108" y="767"/>
                    <a:pt x="211" y="767"/>
                  </a:cubicBezTo>
                  <a:cubicBezTo>
                    <a:pt x="214" y="767"/>
                    <a:pt x="218" y="767"/>
                    <a:pt x="222" y="766"/>
                  </a:cubicBezTo>
                  <a:cubicBezTo>
                    <a:pt x="591" y="736"/>
                    <a:pt x="948" y="576"/>
                    <a:pt x="1294" y="456"/>
                  </a:cubicBezTo>
                  <a:cubicBezTo>
                    <a:pt x="1427" y="411"/>
                    <a:pt x="1558" y="393"/>
                    <a:pt x="1687" y="393"/>
                  </a:cubicBezTo>
                  <a:cubicBezTo>
                    <a:pt x="2074" y="393"/>
                    <a:pt x="2449" y="558"/>
                    <a:pt x="2824" y="684"/>
                  </a:cubicBezTo>
                  <a:cubicBezTo>
                    <a:pt x="3002" y="743"/>
                    <a:pt x="3190" y="773"/>
                    <a:pt x="3378" y="773"/>
                  </a:cubicBezTo>
                  <a:cubicBezTo>
                    <a:pt x="3567" y="773"/>
                    <a:pt x="3756" y="743"/>
                    <a:pt x="3939" y="684"/>
                  </a:cubicBezTo>
                  <a:cubicBezTo>
                    <a:pt x="4039" y="648"/>
                    <a:pt x="4093" y="535"/>
                    <a:pt x="4057" y="428"/>
                  </a:cubicBezTo>
                  <a:cubicBezTo>
                    <a:pt x="4029" y="347"/>
                    <a:pt x="3956" y="297"/>
                    <a:pt x="3874" y="297"/>
                  </a:cubicBezTo>
                  <a:cubicBezTo>
                    <a:pt x="3852" y="297"/>
                    <a:pt x="3829" y="300"/>
                    <a:pt x="3807" y="308"/>
                  </a:cubicBezTo>
                  <a:cubicBezTo>
                    <a:pt x="3668" y="353"/>
                    <a:pt x="3520" y="377"/>
                    <a:pt x="3371" y="377"/>
                  </a:cubicBezTo>
                  <a:cubicBezTo>
                    <a:pt x="3228" y="377"/>
                    <a:pt x="3084" y="355"/>
                    <a:pt x="2949" y="308"/>
                  </a:cubicBezTo>
                  <a:cubicBezTo>
                    <a:pt x="2521" y="165"/>
                    <a:pt x="2106" y="1"/>
                    <a:pt x="16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46"/>
            <p:cNvSpPr/>
            <p:nvPr/>
          </p:nvSpPr>
          <p:spPr>
            <a:xfrm>
              <a:off x="7249819" y="3657620"/>
              <a:ext cx="32253" cy="12961"/>
            </a:xfrm>
            <a:custGeom>
              <a:avLst/>
              <a:gdLst/>
              <a:ahLst/>
              <a:cxnLst/>
              <a:rect l="l" t="t" r="r" b="b"/>
              <a:pathLst>
                <a:path w="1197" h="481" extrusionOk="0">
                  <a:moveTo>
                    <a:pt x="225" y="1"/>
                  </a:moveTo>
                  <a:cubicBezTo>
                    <a:pt x="143" y="1"/>
                    <a:pt x="65" y="56"/>
                    <a:pt x="36" y="137"/>
                  </a:cubicBezTo>
                  <a:cubicBezTo>
                    <a:pt x="0" y="239"/>
                    <a:pt x="53" y="352"/>
                    <a:pt x="160" y="387"/>
                  </a:cubicBezTo>
                  <a:cubicBezTo>
                    <a:pt x="338" y="449"/>
                    <a:pt x="526" y="481"/>
                    <a:pt x="712" y="481"/>
                  </a:cubicBezTo>
                  <a:cubicBezTo>
                    <a:pt x="813" y="481"/>
                    <a:pt x="914" y="472"/>
                    <a:pt x="1012" y="453"/>
                  </a:cubicBezTo>
                  <a:cubicBezTo>
                    <a:pt x="1125" y="434"/>
                    <a:pt x="1197" y="333"/>
                    <a:pt x="1179" y="226"/>
                  </a:cubicBezTo>
                  <a:cubicBezTo>
                    <a:pt x="1158" y="130"/>
                    <a:pt x="1074" y="63"/>
                    <a:pt x="980" y="63"/>
                  </a:cubicBezTo>
                  <a:cubicBezTo>
                    <a:pt x="969" y="63"/>
                    <a:pt x="958" y="64"/>
                    <a:pt x="946" y="66"/>
                  </a:cubicBezTo>
                  <a:cubicBezTo>
                    <a:pt x="874" y="77"/>
                    <a:pt x="800" y="83"/>
                    <a:pt x="727" y="83"/>
                  </a:cubicBezTo>
                  <a:cubicBezTo>
                    <a:pt x="578" y="83"/>
                    <a:pt x="430" y="59"/>
                    <a:pt x="286" y="11"/>
                  </a:cubicBezTo>
                  <a:cubicBezTo>
                    <a:pt x="266" y="4"/>
                    <a:pt x="245" y="1"/>
                    <a:pt x="2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46"/>
            <p:cNvSpPr/>
            <p:nvPr/>
          </p:nvSpPr>
          <p:spPr>
            <a:xfrm>
              <a:off x="7294413" y="3649591"/>
              <a:ext cx="259049" cy="20990"/>
            </a:xfrm>
            <a:custGeom>
              <a:avLst/>
              <a:gdLst/>
              <a:ahLst/>
              <a:cxnLst/>
              <a:rect l="l" t="t" r="r" b="b"/>
              <a:pathLst>
                <a:path w="9614" h="779" extrusionOk="0">
                  <a:moveTo>
                    <a:pt x="3979" y="1"/>
                  </a:moveTo>
                  <a:cubicBezTo>
                    <a:pt x="3569" y="1"/>
                    <a:pt x="3170" y="179"/>
                    <a:pt x="2788" y="309"/>
                  </a:cubicBezTo>
                  <a:cubicBezTo>
                    <a:pt x="2648" y="357"/>
                    <a:pt x="2500" y="381"/>
                    <a:pt x="2353" y="381"/>
                  </a:cubicBezTo>
                  <a:cubicBezTo>
                    <a:pt x="2206" y="381"/>
                    <a:pt x="2058" y="357"/>
                    <a:pt x="1919" y="309"/>
                  </a:cubicBezTo>
                  <a:cubicBezTo>
                    <a:pt x="1501" y="168"/>
                    <a:pt x="1091" y="7"/>
                    <a:pt x="661" y="7"/>
                  </a:cubicBezTo>
                  <a:cubicBezTo>
                    <a:pt x="496" y="7"/>
                    <a:pt x="327" y="31"/>
                    <a:pt x="155" y="89"/>
                  </a:cubicBezTo>
                  <a:cubicBezTo>
                    <a:pt x="53" y="125"/>
                    <a:pt x="1" y="232"/>
                    <a:pt x="36" y="339"/>
                  </a:cubicBezTo>
                  <a:cubicBezTo>
                    <a:pt x="60" y="421"/>
                    <a:pt x="138" y="476"/>
                    <a:pt x="223" y="476"/>
                  </a:cubicBezTo>
                  <a:cubicBezTo>
                    <a:pt x="244" y="476"/>
                    <a:pt x="265" y="472"/>
                    <a:pt x="286" y="465"/>
                  </a:cubicBezTo>
                  <a:cubicBezTo>
                    <a:pt x="419" y="420"/>
                    <a:pt x="550" y="401"/>
                    <a:pt x="680" y="401"/>
                  </a:cubicBezTo>
                  <a:cubicBezTo>
                    <a:pt x="1059" y="401"/>
                    <a:pt x="1429" y="561"/>
                    <a:pt x="1793" y="685"/>
                  </a:cubicBezTo>
                  <a:cubicBezTo>
                    <a:pt x="1975" y="747"/>
                    <a:pt x="2164" y="779"/>
                    <a:pt x="2353" y="779"/>
                  </a:cubicBezTo>
                  <a:cubicBezTo>
                    <a:pt x="2542" y="779"/>
                    <a:pt x="2731" y="747"/>
                    <a:pt x="2912" y="685"/>
                  </a:cubicBezTo>
                  <a:cubicBezTo>
                    <a:pt x="3253" y="572"/>
                    <a:pt x="3616" y="394"/>
                    <a:pt x="3979" y="394"/>
                  </a:cubicBezTo>
                  <a:cubicBezTo>
                    <a:pt x="4589" y="394"/>
                    <a:pt x="5083" y="767"/>
                    <a:pt x="5678" y="767"/>
                  </a:cubicBezTo>
                  <a:cubicBezTo>
                    <a:pt x="5769" y="767"/>
                    <a:pt x="5861" y="758"/>
                    <a:pt x="5957" y="738"/>
                  </a:cubicBezTo>
                  <a:cubicBezTo>
                    <a:pt x="6434" y="640"/>
                    <a:pt x="6836" y="413"/>
                    <a:pt x="7301" y="413"/>
                  </a:cubicBezTo>
                  <a:cubicBezTo>
                    <a:pt x="7422" y="413"/>
                    <a:pt x="7547" y="428"/>
                    <a:pt x="7678" y="465"/>
                  </a:cubicBezTo>
                  <a:cubicBezTo>
                    <a:pt x="8123" y="592"/>
                    <a:pt x="8522" y="768"/>
                    <a:pt x="8958" y="768"/>
                  </a:cubicBezTo>
                  <a:cubicBezTo>
                    <a:pt x="9119" y="768"/>
                    <a:pt x="9285" y="745"/>
                    <a:pt x="9460" y="685"/>
                  </a:cubicBezTo>
                  <a:cubicBezTo>
                    <a:pt x="9560" y="650"/>
                    <a:pt x="9614" y="537"/>
                    <a:pt x="9578" y="435"/>
                  </a:cubicBezTo>
                  <a:cubicBezTo>
                    <a:pt x="9550" y="354"/>
                    <a:pt x="9475" y="299"/>
                    <a:pt x="9391" y="299"/>
                  </a:cubicBezTo>
                  <a:cubicBezTo>
                    <a:pt x="9370" y="299"/>
                    <a:pt x="9349" y="302"/>
                    <a:pt x="9328" y="309"/>
                  </a:cubicBezTo>
                  <a:cubicBezTo>
                    <a:pt x="9193" y="356"/>
                    <a:pt x="9062" y="376"/>
                    <a:pt x="8934" y="376"/>
                  </a:cubicBezTo>
                  <a:cubicBezTo>
                    <a:pt x="8524" y="376"/>
                    <a:pt x="8139" y="180"/>
                    <a:pt x="7731" y="66"/>
                  </a:cubicBezTo>
                  <a:cubicBezTo>
                    <a:pt x="7588" y="28"/>
                    <a:pt x="7454" y="11"/>
                    <a:pt x="7324" y="11"/>
                  </a:cubicBezTo>
                  <a:cubicBezTo>
                    <a:pt x="6833" y="11"/>
                    <a:pt x="6415" y="244"/>
                    <a:pt x="5897" y="352"/>
                  </a:cubicBezTo>
                  <a:cubicBezTo>
                    <a:pt x="5814" y="369"/>
                    <a:pt x="5733" y="376"/>
                    <a:pt x="5653" y="376"/>
                  </a:cubicBezTo>
                  <a:cubicBezTo>
                    <a:pt x="5077" y="376"/>
                    <a:pt x="4565" y="1"/>
                    <a:pt x="39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2" name="Google Shape;522;p46"/>
          <p:cNvGrpSpPr/>
          <p:nvPr/>
        </p:nvGrpSpPr>
        <p:grpSpPr>
          <a:xfrm>
            <a:off x="1282978" y="3329207"/>
            <a:ext cx="272727" cy="460735"/>
            <a:chOff x="7292958" y="3941513"/>
            <a:chExt cx="215560" cy="364189"/>
          </a:xfrm>
        </p:grpSpPr>
        <p:sp>
          <p:nvSpPr>
            <p:cNvPr id="523" name="Google Shape;523;p46"/>
            <p:cNvSpPr/>
            <p:nvPr/>
          </p:nvSpPr>
          <p:spPr>
            <a:xfrm>
              <a:off x="7371287" y="4124119"/>
              <a:ext cx="58417" cy="82506"/>
            </a:xfrm>
            <a:custGeom>
              <a:avLst/>
              <a:gdLst/>
              <a:ahLst/>
              <a:cxnLst/>
              <a:rect l="l" t="t" r="r" b="b"/>
              <a:pathLst>
                <a:path w="2168" h="3062" extrusionOk="0">
                  <a:moveTo>
                    <a:pt x="1110" y="391"/>
                  </a:moveTo>
                  <a:cubicBezTo>
                    <a:pt x="1142" y="391"/>
                    <a:pt x="1167" y="406"/>
                    <a:pt x="1167" y="449"/>
                  </a:cubicBezTo>
                  <a:lnTo>
                    <a:pt x="1680" y="1818"/>
                  </a:lnTo>
                  <a:cubicBezTo>
                    <a:pt x="1752" y="2015"/>
                    <a:pt x="1728" y="2230"/>
                    <a:pt x="1609" y="2403"/>
                  </a:cubicBezTo>
                  <a:cubicBezTo>
                    <a:pt x="1484" y="2581"/>
                    <a:pt x="1284" y="2671"/>
                    <a:pt x="1084" y="2671"/>
                  </a:cubicBezTo>
                  <a:cubicBezTo>
                    <a:pt x="885" y="2671"/>
                    <a:pt x="685" y="2581"/>
                    <a:pt x="560" y="2403"/>
                  </a:cubicBezTo>
                  <a:cubicBezTo>
                    <a:pt x="441" y="2230"/>
                    <a:pt x="417" y="2015"/>
                    <a:pt x="488" y="1818"/>
                  </a:cubicBezTo>
                  <a:lnTo>
                    <a:pt x="1001" y="449"/>
                  </a:lnTo>
                  <a:cubicBezTo>
                    <a:pt x="1011" y="421"/>
                    <a:pt x="1066" y="391"/>
                    <a:pt x="1110" y="391"/>
                  </a:cubicBezTo>
                  <a:close/>
                  <a:moveTo>
                    <a:pt x="1076" y="1"/>
                  </a:moveTo>
                  <a:cubicBezTo>
                    <a:pt x="891" y="1"/>
                    <a:pt x="708" y="102"/>
                    <a:pt x="631" y="311"/>
                  </a:cubicBezTo>
                  <a:lnTo>
                    <a:pt x="119" y="1682"/>
                  </a:lnTo>
                  <a:cubicBezTo>
                    <a:pt x="1" y="1997"/>
                    <a:pt x="42" y="2348"/>
                    <a:pt x="238" y="2629"/>
                  </a:cubicBezTo>
                  <a:cubicBezTo>
                    <a:pt x="438" y="2917"/>
                    <a:pt x="762" y="3062"/>
                    <a:pt x="1085" y="3062"/>
                  </a:cubicBezTo>
                  <a:cubicBezTo>
                    <a:pt x="1408" y="3062"/>
                    <a:pt x="1731" y="2917"/>
                    <a:pt x="1931" y="2629"/>
                  </a:cubicBezTo>
                  <a:cubicBezTo>
                    <a:pt x="2126" y="2348"/>
                    <a:pt x="2168" y="1997"/>
                    <a:pt x="2049" y="1682"/>
                  </a:cubicBezTo>
                  <a:lnTo>
                    <a:pt x="1538" y="311"/>
                  </a:lnTo>
                  <a:cubicBezTo>
                    <a:pt x="1456" y="107"/>
                    <a:pt x="1265" y="1"/>
                    <a:pt x="10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46"/>
            <p:cNvSpPr/>
            <p:nvPr/>
          </p:nvSpPr>
          <p:spPr>
            <a:xfrm>
              <a:off x="7292958" y="3941513"/>
              <a:ext cx="215560" cy="364189"/>
            </a:xfrm>
            <a:custGeom>
              <a:avLst/>
              <a:gdLst/>
              <a:ahLst/>
              <a:cxnLst/>
              <a:rect l="l" t="t" r="r" b="b"/>
              <a:pathLst>
                <a:path w="8000" h="13516" extrusionOk="0">
                  <a:moveTo>
                    <a:pt x="6469" y="11204"/>
                  </a:moveTo>
                  <a:lnTo>
                    <a:pt x="6547" y="11962"/>
                  </a:lnTo>
                  <a:lnTo>
                    <a:pt x="1437" y="11962"/>
                  </a:lnTo>
                  <a:lnTo>
                    <a:pt x="1495" y="11228"/>
                  </a:lnTo>
                  <a:cubicBezTo>
                    <a:pt x="2223" y="11509"/>
                    <a:pt x="3003" y="11630"/>
                    <a:pt x="3788" y="11630"/>
                  </a:cubicBezTo>
                  <a:cubicBezTo>
                    <a:pt x="4701" y="11630"/>
                    <a:pt x="5620" y="11467"/>
                    <a:pt x="6469" y="11204"/>
                  </a:cubicBezTo>
                  <a:close/>
                  <a:moveTo>
                    <a:pt x="7494" y="12355"/>
                  </a:moveTo>
                  <a:lnTo>
                    <a:pt x="7326" y="12759"/>
                  </a:lnTo>
                  <a:cubicBezTo>
                    <a:pt x="7243" y="12962"/>
                    <a:pt x="7048" y="13092"/>
                    <a:pt x="6826" y="13092"/>
                  </a:cubicBezTo>
                  <a:lnTo>
                    <a:pt x="1157" y="13092"/>
                  </a:lnTo>
                  <a:cubicBezTo>
                    <a:pt x="937" y="13092"/>
                    <a:pt x="739" y="12962"/>
                    <a:pt x="656" y="12759"/>
                  </a:cubicBezTo>
                  <a:lnTo>
                    <a:pt x="489" y="12355"/>
                  </a:lnTo>
                  <a:close/>
                  <a:moveTo>
                    <a:pt x="1162" y="1"/>
                  </a:moveTo>
                  <a:cubicBezTo>
                    <a:pt x="781" y="1"/>
                    <a:pt x="442" y="227"/>
                    <a:pt x="293" y="578"/>
                  </a:cubicBezTo>
                  <a:cubicBezTo>
                    <a:pt x="203" y="798"/>
                    <a:pt x="0" y="1097"/>
                    <a:pt x="0" y="1335"/>
                  </a:cubicBezTo>
                  <a:lnTo>
                    <a:pt x="0" y="2948"/>
                  </a:lnTo>
                  <a:cubicBezTo>
                    <a:pt x="0" y="3783"/>
                    <a:pt x="250" y="4581"/>
                    <a:pt x="728" y="5260"/>
                  </a:cubicBezTo>
                  <a:cubicBezTo>
                    <a:pt x="1198" y="5922"/>
                    <a:pt x="1841" y="6422"/>
                    <a:pt x="2598" y="6701"/>
                  </a:cubicBezTo>
                  <a:cubicBezTo>
                    <a:pt x="2645" y="6737"/>
                    <a:pt x="2645" y="6780"/>
                    <a:pt x="2598" y="6815"/>
                  </a:cubicBezTo>
                  <a:cubicBezTo>
                    <a:pt x="1841" y="7094"/>
                    <a:pt x="1198" y="7594"/>
                    <a:pt x="728" y="8256"/>
                  </a:cubicBezTo>
                  <a:cubicBezTo>
                    <a:pt x="250" y="8935"/>
                    <a:pt x="0" y="9733"/>
                    <a:pt x="0" y="10568"/>
                  </a:cubicBezTo>
                  <a:lnTo>
                    <a:pt x="0" y="12182"/>
                  </a:lnTo>
                  <a:cubicBezTo>
                    <a:pt x="0" y="12419"/>
                    <a:pt x="203" y="12718"/>
                    <a:pt x="293" y="12938"/>
                  </a:cubicBezTo>
                  <a:cubicBezTo>
                    <a:pt x="442" y="13290"/>
                    <a:pt x="781" y="13515"/>
                    <a:pt x="1162" y="13515"/>
                  </a:cubicBezTo>
                  <a:lnTo>
                    <a:pt x="6833" y="13515"/>
                  </a:lnTo>
                  <a:cubicBezTo>
                    <a:pt x="7213" y="13515"/>
                    <a:pt x="7554" y="13290"/>
                    <a:pt x="7702" y="12938"/>
                  </a:cubicBezTo>
                  <a:cubicBezTo>
                    <a:pt x="7791" y="12718"/>
                    <a:pt x="8000" y="12419"/>
                    <a:pt x="8000" y="12182"/>
                  </a:cubicBezTo>
                  <a:lnTo>
                    <a:pt x="8000" y="10645"/>
                  </a:lnTo>
                  <a:cubicBezTo>
                    <a:pt x="8000" y="10543"/>
                    <a:pt x="7923" y="10453"/>
                    <a:pt x="7827" y="10442"/>
                  </a:cubicBezTo>
                  <a:cubicBezTo>
                    <a:pt x="7819" y="10441"/>
                    <a:pt x="7812" y="10441"/>
                    <a:pt x="7805" y="10441"/>
                  </a:cubicBezTo>
                  <a:cubicBezTo>
                    <a:pt x="7691" y="10441"/>
                    <a:pt x="7601" y="10526"/>
                    <a:pt x="7601" y="10639"/>
                  </a:cubicBezTo>
                  <a:lnTo>
                    <a:pt x="7601" y="11962"/>
                  </a:lnTo>
                  <a:lnTo>
                    <a:pt x="6946" y="11962"/>
                  </a:lnTo>
                  <a:lnTo>
                    <a:pt x="6839" y="10918"/>
                  </a:lnTo>
                  <a:cubicBezTo>
                    <a:pt x="6828" y="10816"/>
                    <a:pt x="6738" y="10741"/>
                    <a:pt x="6644" y="10741"/>
                  </a:cubicBezTo>
                  <a:cubicBezTo>
                    <a:pt x="6624" y="10741"/>
                    <a:pt x="6603" y="10745"/>
                    <a:pt x="6583" y="10752"/>
                  </a:cubicBezTo>
                  <a:cubicBezTo>
                    <a:pt x="5730" y="11039"/>
                    <a:pt x="4704" y="11255"/>
                    <a:pt x="3700" y="11255"/>
                  </a:cubicBezTo>
                  <a:cubicBezTo>
                    <a:pt x="2894" y="11255"/>
                    <a:pt x="2104" y="11116"/>
                    <a:pt x="1430" y="10764"/>
                  </a:cubicBezTo>
                  <a:cubicBezTo>
                    <a:pt x="1400" y="10748"/>
                    <a:pt x="1369" y="10741"/>
                    <a:pt x="1339" y="10741"/>
                  </a:cubicBezTo>
                  <a:cubicBezTo>
                    <a:pt x="1240" y="10741"/>
                    <a:pt x="1148" y="10816"/>
                    <a:pt x="1138" y="10925"/>
                  </a:cubicBezTo>
                  <a:lnTo>
                    <a:pt x="1049" y="11962"/>
                  </a:lnTo>
                  <a:lnTo>
                    <a:pt x="393" y="11962"/>
                  </a:lnTo>
                  <a:lnTo>
                    <a:pt x="393" y="10561"/>
                  </a:lnTo>
                  <a:cubicBezTo>
                    <a:pt x="393" y="9067"/>
                    <a:pt x="1335" y="7709"/>
                    <a:pt x="2741" y="7184"/>
                  </a:cubicBezTo>
                  <a:cubicBezTo>
                    <a:pt x="3122" y="7041"/>
                    <a:pt x="3122" y="6475"/>
                    <a:pt x="2741" y="6332"/>
                  </a:cubicBezTo>
                  <a:cubicBezTo>
                    <a:pt x="1335" y="5802"/>
                    <a:pt x="393" y="4444"/>
                    <a:pt x="393" y="2948"/>
                  </a:cubicBezTo>
                  <a:lnTo>
                    <a:pt x="393" y="1532"/>
                  </a:lnTo>
                  <a:lnTo>
                    <a:pt x="1388" y="1532"/>
                  </a:lnTo>
                  <a:cubicBezTo>
                    <a:pt x="1490" y="1532"/>
                    <a:pt x="1586" y="1460"/>
                    <a:pt x="1597" y="1359"/>
                  </a:cubicBezTo>
                  <a:cubicBezTo>
                    <a:pt x="1608" y="1240"/>
                    <a:pt x="1514" y="1139"/>
                    <a:pt x="1401" y="1139"/>
                  </a:cubicBezTo>
                  <a:lnTo>
                    <a:pt x="483" y="1139"/>
                  </a:lnTo>
                  <a:lnTo>
                    <a:pt x="651" y="733"/>
                  </a:lnTo>
                  <a:cubicBezTo>
                    <a:pt x="734" y="531"/>
                    <a:pt x="929" y="394"/>
                    <a:pt x="1151" y="394"/>
                  </a:cubicBezTo>
                  <a:lnTo>
                    <a:pt x="6833" y="394"/>
                  </a:lnTo>
                  <a:cubicBezTo>
                    <a:pt x="7053" y="394"/>
                    <a:pt x="7249" y="531"/>
                    <a:pt x="7334" y="733"/>
                  </a:cubicBezTo>
                  <a:lnTo>
                    <a:pt x="7499" y="1139"/>
                  </a:lnTo>
                  <a:lnTo>
                    <a:pt x="2317" y="1139"/>
                  </a:lnTo>
                  <a:cubicBezTo>
                    <a:pt x="2216" y="1139"/>
                    <a:pt x="2127" y="1210"/>
                    <a:pt x="2116" y="1312"/>
                  </a:cubicBezTo>
                  <a:cubicBezTo>
                    <a:pt x="2097" y="1430"/>
                    <a:pt x="2193" y="1532"/>
                    <a:pt x="2312" y="1532"/>
                  </a:cubicBezTo>
                  <a:lnTo>
                    <a:pt x="7601" y="1532"/>
                  </a:lnTo>
                  <a:lnTo>
                    <a:pt x="7601" y="2948"/>
                  </a:lnTo>
                  <a:cubicBezTo>
                    <a:pt x="7601" y="4444"/>
                    <a:pt x="6660" y="5802"/>
                    <a:pt x="5261" y="6332"/>
                  </a:cubicBezTo>
                  <a:cubicBezTo>
                    <a:pt x="4879" y="6475"/>
                    <a:pt x="4879" y="7041"/>
                    <a:pt x="5261" y="7184"/>
                  </a:cubicBezTo>
                  <a:cubicBezTo>
                    <a:pt x="6404" y="7613"/>
                    <a:pt x="7249" y="8584"/>
                    <a:pt x="7518" y="9774"/>
                  </a:cubicBezTo>
                  <a:cubicBezTo>
                    <a:pt x="7538" y="9868"/>
                    <a:pt x="7622" y="9934"/>
                    <a:pt x="7711" y="9934"/>
                  </a:cubicBezTo>
                  <a:cubicBezTo>
                    <a:pt x="7724" y="9934"/>
                    <a:pt x="7737" y="9933"/>
                    <a:pt x="7750" y="9930"/>
                  </a:cubicBezTo>
                  <a:cubicBezTo>
                    <a:pt x="7857" y="9906"/>
                    <a:pt x="7928" y="9799"/>
                    <a:pt x="7905" y="9691"/>
                  </a:cubicBezTo>
                  <a:cubicBezTo>
                    <a:pt x="7755" y="9042"/>
                    <a:pt x="7452" y="8435"/>
                    <a:pt x="7012" y="7929"/>
                  </a:cubicBezTo>
                  <a:cubicBezTo>
                    <a:pt x="6570" y="7429"/>
                    <a:pt x="6017" y="7041"/>
                    <a:pt x="5397" y="6815"/>
                  </a:cubicBezTo>
                  <a:cubicBezTo>
                    <a:pt x="5349" y="6772"/>
                    <a:pt x="5349" y="6737"/>
                    <a:pt x="5397" y="6701"/>
                  </a:cubicBezTo>
                  <a:cubicBezTo>
                    <a:pt x="6154" y="6415"/>
                    <a:pt x="6797" y="5915"/>
                    <a:pt x="7268" y="5254"/>
                  </a:cubicBezTo>
                  <a:cubicBezTo>
                    <a:pt x="7744" y="4581"/>
                    <a:pt x="8000" y="3783"/>
                    <a:pt x="8000" y="2948"/>
                  </a:cubicBezTo>
                  <a:lnTo>
                    <a:pt x="8000" y="1335"/>
                  </a:lnTo>
                  <a:cubicBezTo>
                    <a:pt x="8000" y="1097"/>
                    <a:pt x="7791" y="798"/>
                    <a:pt x="7702" y="578"/>
                  </a:cubicBezTo>
                  <a:cubicBezTo>
                    <a:pt x="7559" y="227"/>
                    <a:pt x="7213" y="1"/>
                    <a:pt x="68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46"/>
            <p:cNvSpPr/>
            <p:nvPr/>
          </p:nvSpPr>
          <p:spPr>
            <a:xfrm>
              <a:off x="7350567" y="3992709"/>
              <a:ext cx="100182" cy="114462"/>
            </a:xfrm>
            <a:custGeom>
              <a:avLst/>
              <a:gdLst/>
              <a:ahLst/>
              <a:cxnLst/>
              <a:rect l="l" t="t" r="r" b="b"/>
              <a:pathLst>
                <a:path w="3718" h="4248" extrusionOk="0">
                  <a:moveTo>
                    <a:pt x="811" y="399"/>
                  </a:moveTo>
                  <a:cubicBezTo>
                    <a:pt x="1270" y="399"/>
                    <a:pt x="1639" y="763"/>
                    <a:pt x="1639" y="1221"/>
                  </a:cubicBezTo>
                  <a:lnTo>
                    <a:pt x="1639" y="1639"/>
                  </a:lnTo>
                  <a:lnTo>
                    <a:pt x="1216" y="1639"/>
                  </a:lnTo>
                  <a:cubicBezTo>
                    <a:pt x="764" y="1639"/>
                    <a:pt x="394" y="1270"/>
                    <a:pt x="394" y="817"/>
                  </a:cubicBezTo>
                  <a:lnTo>
                    <a:pt x="394" y="399"/>
                  </a:lnTo>
                  <a:close/>
                  <a:moveTo>
                    <a:pt x="3301" y="399"/>
                  </a:moveTo>
                  <a:lnTo>
                    <a:pt x="3301" y="817"/>
                  </a:lnTo>
                  <a:cubicBezTo>
                    <a:pt x="3301" y="1270"/>
                    <a:pt x="2931" y="1639"/>
                    <a:pt x="2472" y="1639"/>
                  </a:cubicBezTo>
                  <a:lnTo>
                    <a:pt x="2056" y="1639"/>
                  </a:lnTo>
                  <a:lnTo>
                    <a:pt x="2056" y="1221"/>
                  </a:lnTo>
                  <a:cubicBezTo>
                    <a:pt x="2056" y="763"/>
                    <a:pt x="2425" y="399"/>
                    <a:pt x="2884" y="399"/>
                  </a:cubicBezTo>
                  <a:close/>
                  <a:moveTo>
                    <a:pt x="2056" y="3063"/>
                  </a:moveTo>
                  <a:cubicBezTo>
                    <a:pt x="2521" y="3093"/>
                    <a:pt x="2937" y="3236"/>
                    <a:pt x="3217" y="3461"/>
                  </a:cubicBezTo>
                  <a:cubicBezTo>
                    <a:pt x="2901" y="3717"/>
                    <a:pt x="2408" y="3866"/>
                    <a:pt x="1872" y="3866"/>
                  </a:cubicBezTo>
                  <a:cubicBezTo>
                    <a:pt x="1336" y="3866"/>
                    <a:pt x="841" y="3717"/>
                    <a:pt x="525" y="3461"/>
                  </a:cubicBezTo>
                  <a:cubicBezTo>
                    <a:pt x="800" y="3241"/>
                    <a:pt x="1210" y="3098"/>
                    <a:pt x="1663" y="3063"/>
                  </a:cubicBezTo>
                  <a:lnTo>
                    <a:pt x="1663" y="3366"/>
                  </a:lnTo>
                  <a:cubicBezTo>
                    <a:pt x="1663" y="3473"/>
                    <a:pt x="1752" y="3563"/>
                    <a:pt x="1859" y="3563"/>
                  </a:cubicBezTo>
                  <a:cubicBezTo>
                    <a:pt x="1972" y="3563"/>
                    <a:pt x="2056" y="3473"/>
                    <a:pt x="2056" y="3366"/>
                  </a:cubicBezTo>
                  <a:lnTo>
                    <a:pt x="2056" y="3063"/>
                  </a:lnTo>
                  <a:close/>
                  <a:moveTo>
                    <a:pt x="198" y="1"/>
                  </a:moveTo>
                  <a:cubicBezTo>
                    <a:pt x="91" y="1"/>
                    <a:pt x="1" y="91"/>
                    <a:pt x="1" y="198"/>
                  </a:cubicBezTo>
                  <a:lnTo>
                    <a:pt x="1" y="817"/>
                  </a:lnTo>
                  <a:cubicBezTo>
                    <a:pt x="1" y="1490"/>
                    <a:pt x="543" y="2032"/>
                    <a:pt x="1216" y="2032"/>
                  </a:cubicBezTo>
                  <a:lnTo>
                    <a:pt x="1663" y="2032"/>
                  </a:lnTo>
                  <a:lnTo>
                    <a:pt x="1663" y="2651"/>
                  </a:lnTo>
                  <a:cubicBezTo>
                    <a:pt x="1007" y="2692"/>
                    <a:pt x="435" y="2937"/>
                    <a:pt x="97" y="3313"/>
                  </a:cubicBezTo>
                  <a:cubicBezTo>
                    <a:pt x="31" y="3390"/>
                    <a:pt x="31" y="3503"/>
                    <a:pt x="97" y="3580"/>
                  </a:cubicBezTo>
                  <a:cubicBezTo>
                    <a:pt x="471" y="3998"/>
                    <a:pt x="1133" y="4248"/>
                    <a:pt x="1872" y="4248"/>
                  </a:cubicBezTo>
                  <a:cubicBezTo>
                    <a:pt x="2610" y="4248"/>
                    <a:pt x="3277" y="3998"/>
                    <a:pt x="3652" y="3580"/>
                  </a:cubicBezTo>
                  <a:cubicBezTo>
                    <a:pt x="3717" y="3503"/>
                    <a:pt x="3717" y="3390"/>
                    <a:pt x="3652" y="3319"/>
                  </a:cubicBezTo>
                  <a:cubicBezTo>
                    <a:pt x="3313" y="2931"/>
                    <a:pt x="2723" y="2687"/>
                    <a:pt x="2056" y="2651"/>
                  </a:cubicBezTo>
                  <a:lnTo>
                    <a:pt x="2056" y="2032"/>
                  </a:lnTo>
                  <a:lnTo>
                    <a:pt x="2472" y="2032"/>
                  </a:lnTo>
                  <a:cubicBezTo>
                    <a:pt x="3151" y="2032"/>
                    <a:pt x="3695" y="1490"/>
                    <a:pt x="3695" y="817"/>
                  </a:cubicBezTo>
                  <a:lnTo>
                    <a:pt x="3695" y="198"/>
                  </a:lnTo>
                  <a:cubicBezTo>
                    <a:pt x="3695" y="91"/>
                    <a:pt x="3605" y="1"/>
                    <a:pt x="3497" y="1"/>
                  </a:cubicBezTo>
                  <a:lnTo>
                    <a:pt x="2873" y="1"/>
                  </a:lnTo>
                  <a:cubicBezTo>
                    <a:pt x="2444" y="1"/>
                    <a:pt x="2068" y="221"/>
                    <a:pt x="1848" y="555"/>
                  </a:cubicBezTo>
                  <a:cubicBezTo>
                    <a:pt x="1628" y="221"/>
                    <a:pt x="1252" y="1"/>
                    <a:pt x="8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6" name="Google Shape;526;p46"/>
          <p:cNvGrpSpPr/>
          <p:nvPr/>
        </p:nvGrpSpPr>
        <p:grpSpPr>
          <a:xfrm>
            <a:off x="4924397" y="1857474"/>
            <a:ext cx="447987" cy="395968"/>
            <a:chOff x="8034269" y="3377877"/>
            <a:chExt cx="354084" cy="312993"/>
          </a:xfrm>
        </p:grpSpPr>
        <p:sp>
          <p:nvSpPr>
            <p:cNvPr id="527" name="Google Shape;527;p46"/>
            <p:cNvSpPr/>
            <p:nvPr/>
          </p:nvSpPr>
          <p:spPr>
            <a:xfrm>
              <a:off x="8073609" y="3377877"/>
              <a:ext cx="60384" cy="60357"/>
            </a:xfrm>
            <a:custGeom>
              <a:avLst/>
              <a:gdLst/>
              <a:ahLst/>
              <a:cxnLst/>
              <a:rect l="l" t="t" r="r" b="b"/>
              <a:pathLst>
                <a:path w="2241" h="2240" extrusionOk="0">
                  <a:moveTo>
                    <a:pt x="1119" y="381"/>
                  </a:moveTo>
                  <a:cubicBezTo>
                    <a:pt x="1525" y="381"/>
                    <a:pt x="1858" y="716"/>
                    <a:pt x="1858" y="1120"/>
                  </a:cubicBezTo>
                  <a:cubicBezTo>
                    <a:pt x="1858" y="1525"/>
                    <a:pt x="1525" y="1859"/>
                    <a:pt x="1119" y="1859"/>
                  </a:cubicBezTo>
                  <a:cubicBezTo>
                    <a:pt x="715" y="1859"/>
                    <a:pt x="382" y="1525"/>
                    <a:pt x="382" y="1120"/>
                  </a:cubicBezTo>
                  <a:cubicBezTo>
                    <a:pt x="382" y="716"/>
                    <a:pt x="715" y="381"/>
                    <a:pt x="1119" y="381"/>
                  </a:cubicBezTo>
                  <a:close/>
                  <a:moveTo>
                    <a:pt x="1119" y="1"/>
                  </a:moveTo>
                  <a:cubicBezTo>
                    <a:pt x="500" y="1"/>
                    <a:pt x="0" y="501"/>
                    <a:pt x="0" y="1120"/>
                  </a:cubicBezTo>
                  <a:cubicBezTo>
                    <a:pt x="0" y="1739"/>
                    <a:pt x="500" y="2239"/>
                    <a:pt x="1119" y="2239"/>
                  </a:cubicBezTo>
                  <a:cubicBezTo>
                    <a:pt x="1740" y="2239"/>
                    <a:pt x="2240" y="1739"/>
                    <a:pt x="2240" y="1120"/>
                  </a:cubicBezTo>
                  <a:cubicBezTo>
                    <a:pt x="2240" y="501"/>
                    <a:pt x="1740" y="1"/>
                    <a:pt x="11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46"/>
            <p:cNvSpPr/>
            <p:nvPr/>
          </p:nvSpPr>
          <p:spPr>
            <a:xfrm>
              <a:off x="8034269" y="3381731"/>
              <a:ext cx="354084" cy="309140"/>
            </a:xfrm>
            <a:custGeom>
              <a:avLst/>
              <a:gdLst/>
              <a:ahLst/>
              <a:cxnLst/>
              <a:rect l="l" t="t" r="r" b="b"/>
              <a:pathLst>
                <a:path w="13141" h="11473" extrusionOk="0">
                  <a:moveTo>
                    <a:pt x="10043" y="387"/>
                  </a:moveTo>
                  <a:lnTo>
                    <a:pt x="8280" y="4199"/>
                  </a:lnTo>
                  <a:lnTo>
                    <a:pt x="7202" y="3902"/>
                  </a:lnTo>
                  <a:cubicBezTo>
                    <a:pt x="7185" y="3897"/>
                    <a:pt x="7168" y="3895"/>
                    <a:pt x="7151" y="3895"/>
                  </a:cubicBezTo>
                  <a:cubicBezTo>
                    <a:pt x="7103" y="3895"/>
                    <a:pt x="7058" y="3913"/>
                    <a:pt x="7024" y="3943"/>
                  </a:cubicBezTo>
                  <a:lnTo>
                    <a:pt x="5188" y="5527"/>
                  </a:lnTo>
                  <a:lnTo>
                    <a:pt x="6523" y="2663"/>
                  </a:lnTo>
                  <a:lnTo>
                    <a:pt x="7225" y="2896"/>
                  </a:lnTo>
                  <a:cubicBezTo>
                    <a:pt x="7244" y="2902"/>
                    <a:pt x="7264" y="2904"/>
                    <a:pt x="7283" y="2904"/>
                  </a:cubicBezTo>
                  <a:cubicBezTo>
                    <a:pt x="7356" y="2904"/>
                    <a:pt x="7426" y="2864"/>
                    <a:pt x="7458" y="2794"/>
                  </a:cubicBezTo>
                  <a:lnTo>
                    <a:pt x="8638" y="387"/>
                  </a:lnTo>
                  <a:close/>
                  <a:moveTo>
                    <a:pt x="2824" y="4592"/>
                  </a:moveTo>
                  <a:lnTo>
                    <a:pt x="2639" y="6069"/>
                  </a:lnTo>
                  <a:lnTo>
                    <a:pt x="1383" y="6069"/>
                  </a:lnTo>
                  <a:lnTo>
                    <a:pt x="1847" y="5170"/>
                  </a:lnTo>
                  <a:lnTo>
                    <a:pt x="2383" y="5087"/>
                  </a:lnTo>
                  <a:cubicBezTo>
                    <a:pt x="2436" y="5076"/>
                    <a:pt x="2479" y="5051"/>
                    <a:pt x="2508" y="5010"/>
                  </a:cubicBezTo>
                  <a:lnTo>
                    <a:pt x="2824" y="4592"/>
                  </a:lnTo>
                  <a:close/>
                  <a:moveTo>
                    <a:pt x="3205" y="4664"/>
                  </a:moveTo>
                  <a:lnTo>
                    <a:pt x="3759" y="6069"/>
                  </a:lnTo>
                  <a:lnTo>
                    <a:pt x="3027" y="6069"/>
                  </a:lnTo>
                  <a:lnTo>
                    <a:pt x="3205" y="4664"/>
                  </a:lnTo>
                  <a:close/>
                  <a:moveTo>
                    <a:pt x="3659" y="6456"/>
                  </a:moveTo>
                  <a:lnTo>
                    <a:pt x="2955" y="7380"/>
                  </a:lnTo>
                  <a:lnTo>
                    <a:pt x="2991" y="6456"/>
                  </a:lnTo>
                  <a:close/>
                  <a:moveTo>
                    <a:pt x="2609" y="6456"/>
                  </a:moveTo>
                  <a:lnTo>
                    <a:pt x="2562" y="7523"/>
                  </a:lnTo>
                  <a:lnTo>
                    <a:pt x="1543" y="6456"/>
                  </a:lnTo>
                  <a:close/>
                  <a:moveTo>
                    <a:pt x="7018" y="7333"/>
                  </a:moveTo>
                  <a:lnTo>
                    <a:pt x="8071" y="9513"/>
                  </a:lnTo>
                  <a:lnTo>
                    <a:pt x="6576" y="7963"/>
                  </a:lnTo>
                  <a:lnTo>
                    <a:pt x="7018" y="7333"/>
                  </a:lnTo>
                  <a:close/>
                  <a:moveTo>
                    <a:pt x="10306" y="733"/>
                  </a:moveTo>
                  <a:lnTo>
                    <a:pt x="11950" y="6069"/>
                  </a:lnTo>
                  <a:lnTo>
                    <a:pt x="10996" y="6069"/>
                  </a:lnTo>
                  <a:cubicBezTo>
                    <a:pt x="10895" y="6069"/>
                    <a:pt x="10806" y="6153"/>
                    <a:pt x="10806" y="6261"/>
                  </a:cubicBezTo>
                  <a:cubicBezTo>
                    <a:pt x="10806" y="6368"/>
                    <a:pt x="10895" y="6456"/>
                    <a:pt x="10996" y="6456"/>
                  </a:cubicBezTo>
                  <a:lnTo>
                    <a:pt x="11865" y="6456"/>
                  </a:lnTo>
                  <a:lnTo>
                    <a:pt x="10620" y="8828"/>
                  </a:lnTo>
                  <a:lnTo>
                    <a:pt x="10013" y="8625"/>
                  </a:lnTo>
                  <a:cubicBezTo>
                    <a:pt x="9993" y="8617"/>
                    <a:pt x="9972" y="8613"/>
                    <a:pt x="9951" y="8613"/>
                  </a:cubicBezTo>
                  <a:cubicBezTo>
                    <a:pt x="9892" y="8613"/>
                    <a:pt x="9833" y="8644"/>
                    <a:pt x="9793" y="8696"/>
                  </a:cubicBezTo>
                  <a:lnTo>
                    <a:pt x="8798" y="10132"/>
                  </a:lnTo>
                  <a:lnTo>
                    <a:pt x="7220" y="6868"/>
                  </a:lnTo>
                  <a:cubicBezTo>
                    <a:pt x="7189" y="6802"/>
                    <a:pt x="7131" y="6767"/>
                    <a:pt x="7059" y="6761"/>
                  </a:cubicBezTo>
                  <a:cubicBezTo>
                    <a:pt x="7054" y="6760"/>
                    <a:pt x="7048" y="6760"/>
                    <a:pt x="7043" y="6760"/>
                  </a:cubicBezTo>
                  <a:cubicBezTo>
                    <a:pt x="6983" y="6760"/>
                    <a:pt x="6924" y="6788"/>
                    <a:pt x="6886" y="6838"/>
                  </a:cubicBezTo>
                  <a:lnTo>
                    <a:pt x="6202" y="7827"/>
                  </a:lnTo>
                  <a:lnTo>
                    <a:pt x="5701" y="8023"/>
                  </a:lnTo>
                  <a:lnTo>
                    <a:pt x="4945" y="6456"/>
                  </a:lnTo>
                  <a:lnTo>
                    <a:pt x="10061" y="6456"/>
                  </a:lnTo>
                  <a:cubicBezTo>
                    <a:pt x="10169" y="6456"/>
                    <a:pt x="10251" y="6368"/>
                    <a:pt x="10251" y="6261"/>
                  </a:cubicBezTo>
                  <a:cubicBezTo>
                    <a:pt x="10251" y="6153"/>
                    <a:pt x="10169" y="6069"/>
                    <a:pt x="10061" y="6069"/>
                  </a:cubicBezTo>
                  <a:lnTo>
                    <a:pt x="5152" y="6069"/>
                  </a:lnTo>
                  <a:lnTo>
                    <a:pt x="7197" y="4301"/>
                  </a:lnTo>
                  <a:lnTo>
                    <a:pt x="8333" y="4617"/>
                  </a:lnTo>
                  <a:cubicBezTo>
                    <a:pt x="8351" y="4621"/>
                    <a:pt x="8368" y="4623"/>
                    <a:pt x="8385" y="4623"/>
                  </a:cubicBezTo>
                  <a:cubicBezTo>
                    <a:pt x="8462" y="4623"/>
                    <a:pt x="8531" y="4582"/>
                    <a:pt x="8560" y="4509"/>
                  </a:cubicBezTo>
                  <a:lnTo>
                    <a:pt x="10306" y="733"/>
                  </a:lnTo>
                  <a:close/>
                  <a:moveTo>
                    <a:pt x="8512" y="1"/>
                  </a:moveTo>
                  <a:cubicBezTo>
                    <a:pt x="8440" y="1"/>
                    <a:pt x="8376" y="42"/>
                    <a:pt x="8340" y="108"/>
                  </a:cubicBezTo>
                  <a:lnTo>
                    <a:pt x="7184" y="2472"/>
                  </a:lnTo>
                  <a:lnTo>
                    <a:pt x="6475" y="2239"/>
                  </a:lnTo>
                  <a:cubicBezTo>
                    <a:pt x="6457" y="2233"/>
                    <a:pt x="6438" y="2230"/>
                    <a:pt x="6420" y="2230"/>
                  </a:cubicBezTo>
                  <a:cubicBezTo>
                    <a:pt x="6347" y="2230"/>
                    <a:pt x="6276" y="2275"/>
                    <a:pt x="6243" y="2341"/>
                  </a:cubicBezTo>
                  <a:lnTo>
                    <a:pt x="4509" y="6069"/>
                  </a:lnTo>
                  <a:lnTo>
                    <a:pt x="4176" y="6069"/>
                  </a:lnTo>
                  <a:lnTo>
                    <a:pt x="3283" y="3825"/>
                  </a:lnTo>
                  <a:cubicBezTo>
                    <a:pt x="3252" y="3746"/>
                    <a:pt x="3177" y="3705"/>
                    <a:pt x="3101" y="3705"/>
                  </a:cubicBezTo>
                  <a:cubicBezTo>
                    <a:pt x="3044" y="3705"/>
                    <a:pt x="2987" y="3728"/>
                    <a:pt x="2950" y="3776"/>
                  </a:cubicBezTo>
                  <a:lnTo>
                    <a:pt x="2246" y="4718"/>
                  </a:lnTo>
                  <a:lnTo>
                    <a:pt x="1693" y="4807"/>
                  </a:lnTo>
                  <a:cubicBezTo>
                    <a:pt x="1633" y="4818"/>
                    <a:pt x="1579" y="4854"/>
                    <a:pt x="1550" y="4908"/>
                  </a:cubicBezTo>
                  <a:lnTo>
                    <a:pt x="948" y="6069"/>
                  </a:lnTo>
                  <a:lnTo>
                    <a:pt x="192" y="6069"/>
                  </a:lnTo>
                  <a:cubicBezTo>
                    <a:pt x="91" y="6069"/>
                    <a:pt x="0" y="6153"/>
                    <a:pt x="0" y="6261"/>
                  </a:cubicBezTo>
                  <a:lnTo>
                    <a:pt x="0" y="10115"/>
                  </a:lnTo>
                  <a:cubicBezTo>
                    <a:pt x="0" y="10865"/>
                    <a:pt x="608" y="11473"/>
                    <a:pt x="1359" y="11473"/>
                  </a:cubicBezTo>
                  <a:lnTo>
                    <a:pt x="1842" y="11473"/>
                  </a:lnTo>
                  <a:cubicBezTo>
                    <a:pt x="1943" y="11473"/>
                    <a:pt x="2032" y="11383"/>
                    <a:pt x="2032" y="11275"/>
                  </a:cubicBezTo>
                  <a:cubicBezTo>
                    <a:pt x="2032" y="11174"/>
                    <a:pt x="1943" y="11085"/>
                    <a:pt x="1842" y="11085"/>
                  </a:cubicBezTo>
                  <a:lnTo>
                    <a:pt x="1359" y="11085"/>
                  </a:lnTo>
                  <a:cubicBezTo>
                    <a:pt x="822" y="11085"/>
                    <a:pt x="388" y="10651"/>
                    <a:pt x="388" y="10115"/>
                  </a:cubicBezTo>
                  <a:lnTo>
                    <a:pt x="388" y="6456"/>
                  </a:lnTo>
                  <a:lnTo>
                    <a:pt x="1007" y="6456"/>
                  </a:lnTo>
                  <a:lnTo>
                    <a:pt x="2598" y="8113"/>
                  </a:lnTo>
                  <a:cubicBezTo>
                    <a:pt x="2637" y="8155"/>
                    <a:pt x="2687" y="8174"/>
                    <a:pt x="2737" y="8174"/>
                  </a:cubicBezTo>
                  <a:cubicBezTo>
                    <a:pt x="2794" y="8174"/>
                    <a:pt x="2851" y="8148"/>
                    <a:pt x="2890" y="8100"/>
                  </a:cubicBezTo>
                  <a:lnTo>
                    <a:pt x="4140" y="6456"/>
                  </a:lnTo>
                  <a:lnTo>
                    <a:pt x="4516" y="6456"/>
                  </a:lnTo>
                  <a:lnTo>
                    <a:pt x="5433" y="8351"/>
                  </a:lnTo>
                  <a:cubicBezTo>
                    <a:pt x="5469" y="8419"/>
                    <a:pt x="5540" y="8459"/>
                    <a:pt x="5610" y="8459"/>
                  </a:cubicBezTo>
                  <a:cubicBezTo>
                    <a:pt x="5633" y="8459"/>
                    <a:pt x="5656" y="8455"/>
                    <a:pt x="5677" y="8446"/>
                  </a:cubicBezTo>
                  <a:lnTo>
                    <a:pt x="6279" y="8208"/>
                  </a:lnTo>
                  <a:lnTo>
                    <a:pt x="8632" y="10651"/>
                  </a:lnTo>
                  <a:cubicBezTo>
                    <a:pt x="8669" y="10688"/>
                    <a:pt x="8719" y="10706"/>
                    <a:pt x="8768" y="10706"/>
                  </a:cubicBezTo>
                  <a:cubicBezTo>
                    <a:pt x="8829" y="10706"/>
                    <a:pt x="8890" y="10679"/>
                    <a:pt x="8929" y="10626"/>
                  </a:cubicBezTo>
                  <a:lnTo>
                    <a:pt x="10031" y="9035"/>
                  </a:lnTo>
                  <a:lnTo>
                    <a:pt x="10656" y="9244"/>
                  </a:lnTo>
                  <a:cubicBezTo>
                    <a:pt x="10676" y="9251"/>
                    <a:pt x="10696" y="9254"/>
                    <a:pt x="10716" y="9254"/>
                  </a:cubicBezTo>
                  <a:cubicBezTo>
                    <a:pt x="10786" y="9254"/>
                    <a:pt x="10852" y="9214"/>
                    <a:pt x="10889" y="9150"/>
                  </a:cubicBezTo>
                  <a:lnTo>
                    <a:pt x="12300" y="6456"/>
                  </a:lnTo>
                  <a:lnTo>
                    <a:pt x="12759" y="6456"/>
                  </a:lnTo>
                  <a:lnTo>
                    <a:pt x="12759" y="10115"/>
                  </a:lnTo>
                  <a:cubicBezTo>
                    <a:pt x="12759" y="10651"/>
                    <a:pt x="12324" y="11085"/>
                    <a:pt x="11788" y="11085"/>
                  </a:cubicBezTo>
                  <a:lnTo>
                    <a:pt x="2747" y="11085"/>
                  </a:lnTo>
                  <a:cubicBezTo>
                    <a:pt x="2639" y="11085"/>
                    <a:pt x="2556" y="11174"/>
                    <a:pt x="2556" y="11275"/>
                  </a:cubicBezTo>
                  <a:cubicBezTo>
                    <a:pt x="2556" y="11383"/>
                    <a:pt x="2639" y="11473"/>
                    <a:pt x="2747" y="11473"/>
                  </a:cubicBezTo>
                  <a:lnTo>
                    <a:pt x="11788" y="11473"/>
                  </a:lnTo>
                  <a:cubicBezTo>
                    <a:pt x="12533" y="11473"/>
                    <a:pt x="13141" y="10865"/>
                    <a:pt x="13141" y="10115"/>
                  </a:cubicBezTo>
                  <a:lnTo>
                    <a:pt x="13141" y="6261"/>
                  </a:lnTo>
                  <a:cubicBezTo>
                    <a:pt x="13141" y="6153"/>
                    <a:pt x="13058" y="6069"/>
                    <a:pt x="12950" y="6069"/>
                  </a:cubicBezTo>
                  <a:lnTo>
                    <a:pt x="12354" y="6069"/>
                  </a:lnTo>
                  <a:lnTo>
                    <a:pt x="10526" y="137"/>
                  </a:lnTo>
                  <a:cubicBezTo>
                    <a:pt x="10502" y="54"/>
                    <a:pt x="10424" y="1"/>
                    <a:pt x="103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46"/>
            <p:cNvSpPr/>
            <p:nvPr/>
          </p:nvSpPr>
          <p:spPr>
            <a:xfrm>
              <a:off x="8064771" y="3619089"/>
              <a:ext cx="141892" cy="25221"/>
            </a:xfrm>
            <a:custGeom>
              <a:avLst/>
              <a:gdLst/>
              <a:ahLst/>
              <a:cxnLst/>
              <a:rect l="l" t="t" r="r" b="b"/>
              <a:pathLst>
                <a:path w="5266" h="936" extrusionOk="0">
                  <a:moveTo>
                    <a:pt x="1680" y="0"/>
                  </a:moveTo>
                  <a:cubicBezTo>
                    <a:pt x="804" y="0"/>
                    <a:pt x="119" y="572"/>
                    <a:pt x="89" y="597"/>
                  </a:cubicBezTo>
                  <a:cubicBezTo>
                    <a:pt x="6" y="668"/>
                    <a:pt x="1" y="787"/>
                    <a:pt x="66" y="870"/>
                  </a:cubicBezTo>
                  <a:cubicBezTo>
                    <a:pt x="115" y="913"/>
                    <a:pt x="164" y="936"/>
                    <a:pt x="214" y="936"/>
                  </a:cubicBezTo>
                  <a:cubicBezTo>
                    <a:pt x="255" y="936"/>
                    <a:pt x="297" y="920"/>
                    <a:pt x="339" y="888"/>
                  </a:cubicBezTo>
                  <a:cubicBezTo>
                    <a:pt x="347" y="882"/>
                    <a:pt x="941" y="382"/>
                    <a:pt x="1680" y="382"/>
                  </a:cubicBezTo>
                  <a:cubicBezTo>
                    <a:pt x="2401" y="382"/>
                    <a:pt x="3014" y="864"/>
                    <a:pt x="3735" y="864"/>
                  </a:cubicBezTo>
                  <a:cubicBezTo>
                    <a:pt x="4551" y="864"/>
                    <a:pt x="5141" y="429"/>
                    <a:pt x="5164" y="412"/>
                  </a:cubicBezTo>
                  <a:cubicBezTo>
                    <a:pt x="5248" y="352"/>
                    <a:pt x="5266" y="226"/>
                    <a:pt x="5200" y="143"/>
                  </a:cubicBezTo>
                  <a:cubicBezTo>
                    <a:pt x="5165" y="94"/>
                    <a:pt x="5109" y="68"/>
                    <a:pt x="5051" y="68"/>
                  </a:cubicBezTo>
                  <a:cubicBezTo>
                    <a:pt x="5010" y="68"/>
                    <a:pt x="4969" y="81"/>
                    <a:pt x="4932" y="108"/>
                  </a:cubicBezTo>
                  <a:cubicBezTo>
                    <a:pt x="4927" y="108"/>
                    <a:pt x="4426" y="484"/>
                    <a:pt x="3735" y="484"/>
                  </a:cubicBezTo>
                  <a:cubicBezTo>
                    <a:pt x="3020" y="484"/>
                    <a:pt x="2407" y="0"/>
                    <a:pt x="1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46"/>
            <p:cNvSpPr/>
            <p:nvPr/>
          </p:nvSpPr>
          <p:spPr>
            <a:xfrm>
              <a:off x="8176620" y="3646438"/>
              <a:ext cx="30044" cy="19104"/>
            </a:xfrm>
            <a:custGeom>
              <a:avLst/>
              <a:gdLst/>
              <a:ahLst/>
              <a:cxnLst/>
              <a:rect l="l" t="t" r="r" b="b"/>
              <a:pathLst>
                <a:path w="1115" h="709" extrusionOk="0">
                  <a:moveTo>
                    <a:pt x="901" y="0"/>
                  </a:moveTo>
                  <a:cubicBezTo>
                    <a:pt x="860" y="0"/>
                    <a:pt x="818" y="13"/>
                    <a:pt x="781" y="40"/>
                  </a:cubicBezTo>
                  <a:cubicBezTo>
                    <a:pt x="781" y="40"/>
                    <a:pt x="537" y="219"/>
                    <a:pt x="162" y="332"/>
                  </a:cubicBezTo>
                  <a:cubicBezTo>
                    <a:pt x="55" y="362"/>
                    <a:pt x="1" y="469"/>
                    <a:pt x="31" y="569"/>
                  </a:cubicBezTo>
                  <a:cubicBezTo>
                    <a:pt x="51" y="649"/>
                    <a:pt x="137" y="708"/>
                    <a:pt x="221" y="708"/>
                  </a:cubicBezTo>
                  <a:cubicBezTo>
                    <a:pt x="237" y="708"/>
                    <a:pt x="254" y="706"/>
                    <a:pt x="270" y="701"/>
                  </a:cubicBezTo>
                  <a:cubicBezTo>
                    <a:pt x="716" y="569"/>
                    <a:pt x="1002" y="355"/>
                    <a:pt x="1013" y="349"/>
                  </a:cubicBezTo>
                  <a:cubicBezTo>
                    <a:pt x="1097" y="283"/>
                    <a:pt x="1115" y="165"/>
                    <a:pt x="1049" y="76"/>
                  </a:cubicBezTo>
                  <a:cubicBezTo>
                    <a:pt x="1014" y="27"/>
                    <a:pt x="959" y="0"/>
                    <a:pt x="9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46"/>
            <p:cNvSpPr/>
            <p:nvPr/>
          </p:nvSpPr>
          <p:spPr>
            <a:xfrm>
              <a:off x="8064771" y="3644633"/>
              <a:ext cx="97595" cy="25274"/>
            </a:xfrm>
            <a:custGeom>
              <a:avLst/>
              <a:gdLst/>
              <a:ahLst/>
              <a:cxnLst/>
              <a:rect l="l" t="t" r="r" b="b"/>
              <a:pathLst>
                <a:path w="3622" h="938" extrusionOk="0">
                  <a:moveTo>
                    <a:pt x="1680" y="0"/>
                  </a:moveTo>
                  <a:cubicBezTo>
                    <a:pt x="804" y="0"/>
                    <a:pt x="119" y="572"/>
                    <a:pt x="89" y="595"/>
                  </a:cubicBezTo>
                  <a:cubicBezTo>
                    <a:pt x="6" y="666"/>
                    <a:pt x="1" y="786"/>
                    <a:pt x="66" y="869"/>
                  </a:cubicBezTo>
                  <a:cubicBezTo>
                    <a:pt x="115" y="915"/>
                    <a:pt x="165" y="937"/>
                    <a:pt x="215" y="937"/>
                  </a:cubicBezTo>
                  <a:cubicBezTo>
                    <a:pt x="256" y="937"/>
                    <a:pt x="297" y="922"/>
                    <a:pt x="339" y="894"/>
                  </a:cubicBezTo>
                  <a:cubicBezTo>
                    <a:pt x="347" y="886"/>
                    <a:pt x="941" y="380"/>
                    <a:pt x="1680" y="380"/>
                  </a:cubicBezTo>
                  <a:cubicBezTo>
                    <a:pt x="2282" y="380"/>
                    <a:pt x="2794" y="732"/>
                    <a:pt x="3377" y="834"/>
                  </a:cubicBezTo>
                  <a:cubicBezTo>
                    <a:pt x="3389" y="835"/>
                    <a:pt x="3400" y="836"/>
                    <a:pt x="3411" y="836"/>
                  </a:cubicBezTo>
                  <a:cubicBezTo>
                    <a:pt x="3504" y="836"/>
                    <a:pt x="3582" y="775"/>
                    <a:pt x="3599" y="679"/>
                  </a:cubicBezTo>
                  <a:cubicBezTo>
                    <a:pt x="3622" y="578"/>
                    <a:pt x="3550" y="476"/>
                    <a:pt x="3443" y="458"/>
                  </a:cubicBezTo>
                  <a:cubicBezTo>
                    <a:pt x="2835" y="345"/>
                    <a:pt x="2318" y="0"/>
                    <a:pt x="1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47"/>
          <p:cNvSpPr txBox="1">
            <a:spLocks noGrp="1"/>
          </p:cNvSpPr>
          <p:nvPr>
            <p:ph type="title" idx="15"/>
          </p:nvPr>
        </p:nvSpPr>
        <p:spPr>
          <a:xfrm>
            <a:off x="633947" y="26942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/>
              <a:t>Экологические вызовы и решения</a:t>
            </a:r>
            <a:endParaRPr lang="en-US" sz="2000" dirty="0"/>
          </a:p>
        </p:txBody>
      </p:sp>
      <p:sp>
        <p:nvSpPr>
          <p:cNvPr id="537" name="Google Shape;537;p47"/>
          <p:cNvSpPr txBox="1">
            <a:spLocks noGrp="1"/>
          </p:cNvSpPr>
          <p:nvPr>
            <p:ph type="title" idx="4"/>
          </p:nvPr>
        </p:nvSpPr>
        <p:spPr>
          <a:xfrm>
            <a:off x="719977" y="3516300"/>
            <a:ext cx="23055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/>
              <a:t>РЕЦИКЛИНГ</a:t>
            </a:r>
            <a:endParaRPr dirty="0"/>
          </a:p>
        </p:txBody>
      </p:sp>
      <p:sp>
        <p:nvSpPr>
          <p:cNvPr id="538" name="Google Shape;538;p47"/>
          <p:cNvSpPr txBox="1">
            <a:spLocks noGrp="1"/>
          </p:cNvSpPr>
          <p:nvPr>
            <p:ph type="subTitle" idx="5"/>
          </p:nvPr>
        </p:nvSpPr>
        <p:spPr>
          <a:xfrm>
            <a:off x="-125138" y="1076788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Задачи </a:t>
            </a:r>
            <a:r>
              <a:rPr lang="en" dirty="0"/>
              <a:t>:</a:t>
            </a:r>
            <a:endParaRPr dirty="0"/>
          </a:p>
        </p:txBody>
      </p:sp>
      <p:sp>
        <p:nvSpPr>
          <p:cNvPr id="539" name="Google Shape;539;p47"/>
          <p:cNvSpPr txBox="1">
            <a:spLocks noGrp="1"/>
          </p:cNvSpPr>
          <p:nvPr>
            <p:ph type="title"/>
          </p:nvPr>
        </p:nvSpPr>
        <p:spPr>
          <a:xfrm>
            <a:off x="719977" y="1918450"/>
            <a:ext cx="23055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/>
              <a:t>ЗАГРЯЗНЕНИЕ</a:t>
            </a:r>
            <a:endParaRPr lang="en-US" sz="1600" dirty="0"/>
          </a:p>
        </p:txBody>
      </p:sp>
      <p:sp>
        <p:nvSpPr>
          <p:cNvPr id="541" name="Google Shape;541;p47"/>
          <p:cNvSpPr txBox="1">
            <a:spLocks noGrp="1"/>
          </p:cNvSpPr>
          <p:nvPr>
            <p:ph type="title" idx="2"/>
          </p:nvPr>
        </p:nvSpPr>
        <p:spPr>
          <a:xfrm>
            <a:off x="3419250" y="1918450"/>
            <a:ext cx="23055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/>
              <a:t>ХАРАКТЕРИСТИКИ ВОДЫ</a:t>
            </a:r>
            <a:endParaRPr lang="en-US" sz="1600" dirty="0"/>
          </a:p>
        </p:txBody>
      </p:sp>
      <p:sp>
        <p:nvSpPr>
          <p:cNvPr id="543" name="Google Shape;543;p47"/>
          <p:cNvSpPr txBox="1">
            <a:spLocks noGrp="1"/>
          </p:cNvSpPr>
          <p:nvPr>
            <p:ph type="title" idx="6"/>
          </p:nvPr>
        </p:nvSpPr>
        <p:spPr>
          <a:xfrm>
            <a:off x="3426428" y="3516300"/>
            <a:ext cx="23055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/>
              <a:t>KEIN KUNSTSTOFF</a:t>
            </a:r>
            <a:endParaRPr sz="1600" dirty="0"/>
          </a:p>
        </p:txBody>
      </p:sp>
      <p:sp>
        <p:nvSpPr>
          <p:cNvPr id="547" name="Google Shape;547;p47"/>
          <p:cNvSpPr txBox="1">
            <a:spLocks noGrp="1"/>
          </p:cNvSpPr>
          <p:nvPr>
            <p:ph type="title" idx="13"/>
          </p:nvPr>
        </p:nvSpPr>
        <p:spPr>
          <a:xfrm>
            <a:off x="5731928" y="1823081"/>
            <a:ext cx="3468420" cy="55164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/>
              <a:t>УТРАТА БИОРАЗНООБРАЗИЯ</a:t>
            </a:r>
            <a:endParaRPr lang="en-US" sz="1600" dirty="0"/>
          </a:p>
        </p:txBody>
      </p:sp>
      <p:cxnSp>
        <p:nvCxnSpPr>
          <p:cNvPr id="549" name="Google Shape;549;p47"/>
          <p:cNvCxnSpPr/>
          <p:nvPr/>
        </p:nvCxnSpPr>
        <p:spPr>
          <a:xfrm>
            <a:off x="719977" y="731375"/>
            <a:ext cx="42897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50" name="Google Shape;550;p47"/>
          <p:cNvSpPr/>
          <p:nvPr/>
        </p:nvSpPr>
        <p:spPr>
          <a:xfrm>
            <a:off x="7107539" y="1552293"/>
            <a:ext cx="342821" cy="363704"/>
          </a:xfrm>
          <a:custGeom>
            <a:avLst/>
            <a:gdLst/>
            <a:ahLst/>
            <a:cxnLst/>
            <a:rect l="l" t="t" r="r" b="b"/>
            <a:pathLst>
              <a:path w="12723" h="13498" extrusionOk="0">
                <a:moveTo>
                  <a:pt x="7619" y="657"/>
                </a:moveTo>
                <a:lnTo>
                  <a:pt x="7619" y="1402"/>
                </a:lnTo>
                <a:lnTo>
                  <a:pt x="6875" y="1402"/>
                </a:lnTo>
                <a:lnTo>
                  <a:pt x="7619" y="657"/>
                </a:lnTo>
                <a:close/>
                <a:moveTo>
                  <a:pt x="7612" y="1795"/>
                </a:moveTo>
                <a:cubicBezTo>
                  <a:pt x="7584" y="2002"/>
                  <a:pt x="7518" y="2199"/>
                  <a:pt x="7422" y="2378"/>
                </a:cubicBezTo>
                <a:lnTo>
                  <a:pt x="5891" y="2378"/>
                </a:lnTo>
                <a:lnTo>
                  <a:pt x="6469" y="1795"/>
                </a:lnTo>
                <a:close/>
                <a:moveTo>
                  <a:pt x="5695" y="544"/>
                </a:moveTo>
                <a:lnTo>
                  <a:pt x="5695" y="2038"/>
                </a:lnTo>
                <a:lnTo>
                  <a:pt x="4718" y="3015"/>
                </a:lnTo>
                <a:lnTo>
                  <a:pt x="4718" y="2103"/>
                </a:lnTo>
                <a:cubicBezTo>
                  <a:pt x="4718" y="1437"/>
                  <a:pt x="5105" y="830"/>
                  <a:pt x="5695" y="544"/>
                </a:cubicBezTo>
                <a:close/>
                <a:moveTo>
                  <a:pt x="3194" y="1371"/>
                </a:moveTo>
                <a:cubicBezTo>
                  <a:pt x="3813" y="1371"/>
                  <a:pt x="4319" y="1878"/>
                  <a:pt x="4319" y="2502"/>
                </a:cubicBezTo>
                <a:lnTo>
                  <a:pt x="4319" y="2991"/>
                </a:lnTo>
                <a:lnTo>
                  <a:pt x="3086" y="1759"/>
                </a:lnTo>
                <a:cubicBezTo>
                  <a:pt x="3047" y="1722"/>
                  <a:pt x="2997" y="1704"/>
                  <a:pt x="2946" y="1704"/>
                </a:cubicBezTo>
                <a:cubicBezTo>
                  <a:pt x="2881" y="1704"/>
                  <a:pt x="2817" y="1734"/>
                  <a:pt x="2776" y="1795"/>
                </a:cubicBezTo>
                <a:cubicBezTo>
                  <a:pt x="2729" y="1878"/>
                  <a:pt x="2741" y="1979"/>
                  <a:pt x="2812" y="2045"/>
                </a:cubicBezTo>
                <a:lnTo>
                  <a:pt x="4039" y="3277"/>
                </a:lnTo>
                <a:lnTo>
                  <a:pt x="3557" y="3277"/>
                </a:lnTo>
                <a:cubicBezTo>
                  <a:pt x="2931" y="3277"/>
                  <a:pt x="2419" y="2765"/>
                  <a:pt x="2419" y="2139"/>
                </a:cubicBezTo>
                <a:lnTo>
                  <a:pt x="2419" y="1371"/>
                </a:lnTo>
                <a:close/>
                <a:moveTo>
                  <a:pt x="7101" y="2771"/>
                </a:moveTo>
                <a:cubicBezTo>
                  <a:pt x="6797" y="3081"/>
                  <a:pt x="6374" y="3277"/>
                  <a:pt x="5904" y="3277"/>
                </a:cubicBezTo>
                <a:lnTo>
                  <a:pt x="5016" y="3277"/>
                </a:lnTo>
                <a:lnTo>
                  <a:pt x="5517" y="2771"/>
                </a:lnTo>
                <a:close/>
                <a:moveTo>
                  <a:pt x="6773" y="1"/>
                </a:moveTo>
                <a:cubicBezTo>
                  <a:pt x="6672" y="1"/>
                  <a:pt x="6583" y="72"/>
                  <a:pt x="6570" y="174"/>
                </a:cubicBezTo>
                <a:cubicBezTo>
                  <a:pt x="6553" y="294"/>
                  <a:pt x="6647" y="401"/>
                  <a:pt x="6767" y="401"/>
                </a:cubicBezTo>
                <a:lnTo>
                  <a:pt x="7345" y="401"/>
                </a:lnTo>
                <a:lnTo>
                  <a:pt x="6088" y="1592"/>
                </a:lnTo>
                <a:lnTo>
                  <a:pt x="6088" y="286"/>
                </a:lnTo>
                <a:cubicBezTo>
                  <a:pt x="6088" y="184"/>
                  <a:pt x="5995" y="95"/>
                  <a:pt x="5886" y="95"/>
                </a:cubicBezTo>
                <a:cubicBezTo>
                  <a:pt x="5869" y="95"/>
                  <a:pt x="5851" y="97"/>
                  <a:pt x="5833" y="102"/>
                </a:cubicBezTo>
                <a:cubicBezTo>
                  <a:pt x="5409" y="228"/>
                  <a:pt x="5028" y="478"/>
                  <a:pt x="4753" y="817"/>
                </a:cubicBezTo>
                <a:cubicBezTo>
                  <a:pt x="4587" y="1031"/>
                  <a:pt x="4467" y="1276"/>
                  <a:pt x="4396" y="1526"/>
                </a:cubicBezTo>
                <a:cubicBezTo>
                  <a:pt x="4117" y="1193"/>
                  <a:pt x="3688" y="978"/>
                  <a:pt x="3205" y="978"/>
                </a:cubicBezTo>
                <a:lnTo>
                  <a:pt x="2223" y="978"/>
                </a:lnTo>
                <a:cubicBezTo>
                  <a:pt x="2109" y="978"/>
                  <a:pt x="2026" y="1067"/>
                  <a:pt x="2026" y="1174"/>
                </a:cubicBezTo>
                <a:lnTo>
                  <a:pt x="2026" y="2145"/>
                </a:lnTo>
                <a:cubicBezTo>
                  <a:pt x="2026" y="2985"/>
                  <a:pt x="2705" y="3670"/>
                  <a:pt x="3551" y="3670"/>
                </a:cubicBezTo>
                <a:lnTo>
                  <a:pt x="4319" y="3670"/>
                </a:lnTo>
                <a:lnTo>
                  <a:pt x="4319" y="6441"/>
                </a:lnTo>
                <a:cubicBezTo>
                  <a:pt x="3986" y="6458"/>
                  <a:pt x="3658" y="6518"/>
                  <a:pt x="3337" y="6619"/>
                </a:cubicBezTo>
                <a:cubicBezTo>
                  <a:pt x="3241" y="6648"/>
                  <a:pt x="3175" y="6749"/>
                  <a:pt x="3199" y="6845"/>
                </a:cubicBezTo>
                <a:cubicBezTo>
                  <a:pt x="3214" y="6943"/>
                  <a:pt x="3298" y="7009"/>
                  <a:pt x="3390" y="7009"/>
                </a:cubicBezTo>
                <a:cubicBezTo>
                  <a:pt x="3410" y="7009"/>
                  <a:pt x="3430" y="7006"/>
                  <a:pt x="3450" y="6999"/>
                </a:cubicBezTo>
                <a:cubicBezTo>
                  <a:pt x="3801" y="6887"/>
                  <a:pt x="4170" y="6826"/>
                  <a:pt x="4546" y="6826"/>
                </a:cubicBezTo>
                <a:cubicBezTo>
                  <a:pt x="5338" y="6826"/>
                  <a:pt x="6088" y="7084"/>
                  <a:pt x="6702" y="7554"/>
                </a:cubicBezTo>
                <a:lnTo>
                  <a:pt x="5302" y="7554"/>
                </a:lnTo>
                <a:cubicBezTo>
                  <a:pt x="4789" y="7554"/>
                  <a:pt x="4360" y="7953"/>
                  <a:pt x="4349" y="8465"/>
                </a:cubicBezTo>
                <a:cubicBezTo>
                  <a:pt x="4343" y="8673"/>
                  <a:pt x="4409" y="8871"/>
                  <a:pt x="4522" y="9031"/>
                </a:cubicBezTo>
                <a:lnTo>
                  <a:pt x="3843" y="9031"/>
                </a:lnTo>
                <a:cubicBezTo>
                  <a:pt x="3593" y="9031"/>
                  <a:pt x="3359" y="8935"/>
                  <a:pt x="3188" y="8756"/>
                </a:cubicBezTo>
                <a:lnTo>
                  <a:pt x="2157" y="7727"/>
                </a:lnTo>
                <a:cubicBezTo>
                  <a:pt x="2317" y="7584"/>
                  <a:pt x="2490" y="7453"/>
                  <a:pt x="2675" y="7345"/>
                </a:cubicBezTo>
                <a:cubicBezTo>
                  <a:pt x="2765" y="7285"/>
                  <a:pt x="2801" y="7167"/>
                  <a:pt x="2746" y="7077"/>
                </a:cubicBezTo>
                <a:cubicBezTo>
                  <a:pt x="2711" y="7011"/>
                  <a:pt x="2645" y="6975"/>
                  <a:pt x="2577" y="6975"/>
                </a:cubicBezTo>
                <a:cubicBezTo>
                  <a:pt x="2542" y="6975"/>
                  <a:pt x="2506" y="6985"/>
                  <a:pt x="2473" y="7005"/>
                </a:cubicBezTo>
                <a:cubicBezTo>
                  <a:pt x="2264" y="7131"/>
                  <a:pt x="2062" y="7280"/>
                  <a:pt x="1877" y="7447"/>
                </a:cubicBezTo>
                <a:lnTo>
                  <a:pt x="1687" y="7262"/>
                </a:lnTo>
                <a:cubicBezTo>
                  <a:pt x="1505" y="7077"/>
                  <a:pt x="1265" y="6985"/>
                  <a:pt x="1025" y="6985"/>
                </a:cubicBezTo>
                <a:cubicBezTo>
                  <a:pt x="786" y="6985"/>
                  <a:pt x="546" y="7077"/>
                  <a:pt x="365" y="7262"/>
                </a:cubicBezTo>
                <a:cubicBezTo>
                  <a:pt x="0" y="7620"/>
                  <a:pt x="0" y="8227"/>
                  <a:pt x="365" y="8585"/>
                </a:cubicBezTo>
                <a:lnTo>
                  <a:pt x="2347" y="10568"/>
                </a:lnTo>
                <a:cubicBezTo>
                  <a:pt x="2801" y="11021"/>
                  <a:pt x="3402" y="11271"/>
                  <a:pt x="4046" y="11271"/>
                </a:cubicBezTo>
                <a:lnTo>
                  <a:pt x="7750" y="11271"/>
                </a:lnTo>
                <a:cubicBezTo>
                  <a:pt x="7994" y="11271"/>
                  <a:pt x="8227" y="11372"/>
                  <a:pt x="8399" y="11544"/>
                </a:cubicBezTo>
                <a:lnTo>
                  <a:pt x="10293" y="13438"/>
                </a:lnTo>
                <a:cubicBezTo>
                  <a:pt x="10335" y="13474"/>
                  <a:pt x="10383" y="13498"/>
                  <a:pt x="10436" y="13498"/>
                </a:cubicBezTo>
                <a:cubicBezTo>
                  <a:pt x="10484" y="13498"/>
                  <a:pt x="10537" y="13474"/>
                  <a:pt x="10573" y="13438"/>
                </a:cubicBezTo>
                <a:lnTo>
                  <a:pt x="12646" y="11365"/>
                </a:lnTo>
                <a:cubicBezTo>
                  <a:pt x="12664" y="11348"/>
                  <a:pt x="12676" y="11337"/>
                  <a:pt x="12681" y="11318"/>
                </a:cubicBezTo>
                <a:cubicBezTo>
                  <a:pt x="12723" y="11235"/>
                  <a:pt x="12706" y="11145"/>
                  <a:pt x="12646" y="11086"/>
                </a:cubicBezTo>
                <a:lnTo>
                  <a:pt x="11686" y="10127"/>
                </a:lnTo>
                <a:cubicBezTo>
                  <a:pt x="11650" y="10088"/>
                  <a:pt x="11601" y="10068"/>
                  <a:pt x="11551" y="10068"/>
                </a:cubicBezTo>
                <a:cubicBezTo>
                  <a:pt x="11488" y="10068"/>
                  <a:pt x="11423" y="10100"/>
                  <a:pt x="11383" y="10163"/>
                </a:cubicBezTo>
                <a:cubicBezTo>
                  <a:pt x="11329" y="10240"/>
                  <a:pt x="11348" y="10342"/>
                  <a:pt x="11413" y="10407"/>
                </a:cubicBezTo>
                <a:lnTo>
                  <a:pt x="12230" y="11222"/>
                </a:lnTo>
                <a:lnTo>
                  <a:pt x="10436" y="13016"/>
                </a:lnTo>
                <a:lnTo>
                  <a:pt x="8679" y="11265"/>
                </a:lnTo>
                <a:cubicBezTo>
                  <a:pt x="8434" y="11015"/>
                  <a:pt x="8095" y="10878"/>
                  <a:pt x="7750" y="10878"/>
                </a:cubicBezTo>
                <a:lnTo>
                  <a:pt x="4046" y="10878"/>
                </a:lnTo>
                <a:cubicBezTo>
                  <a:pt x="3510" y="10878"/>
                  <a:pt x="3002" y="10669"/>
                  <a:pt x="2628" y="10287"/>
                </a:cubicBezTo>
                <a:lnTo>
                  <a:pt x="651" y="8310"/>
                </a:lnTo>
                <a:cubicBezTo>
                  <a:pt x="442" y="8102"/>
                  <a:pt x="442" y="7756"/>
                  <a:pt x="651" y="7548"/>
                </a:cubicBezTo>
                <a:cubicBezTo>
                  <a:pt x="754" y="7441"/>
                  <a:pt x="893" y="7388"/>
                  <a:pt x="1031" y="7388"/>
                </a:cubicBezTo>
                <a:cubicBezTo>
                  <a:pt x="1169" y="7388"/>
                  <a:pt x="1308" y="7441"/>
                  <a:pt x="1413" y="7548"/>
                </a:cubicBezTo>
                <a:lnTo>
                  <a:pt x="2908" y="9042"/>
                </a:lnTo>
                <a:cubicBezTo>
                  <a:pt x="3158" y="9287"/>
                  <a:pt x="3485" y="9424"/>
                  <a:pt x="3837" y="9424"/>
                </a:cubicBezTo>
                <a:lnTo>
                  <a:pt x="6493" y="9424"/>
                </a:lnTo>
                <a:cubicBezTo>
                  <a:pt x="6594" y="9424"/>
                  <a:pt x="6683" y="9352"/>
                  <a:pt x="6702" y="9251"/>
                </a:cubicBezTo>
                <a:cubicBezTo>
                  <a:pt x="6713" y="9132"/>
                  <a:pt x="6619" y="9031"/>
                  <a:pt x="6504" y="9031"/>
                </a:cubicBezTo>
                <a:lnTo>
                  <a:pt x="5302" y="9031"/>
                </a:lnTo>
                <a:cubicBezTo>
                  <a:pt x="5011" y="9031"/>
                  <a:pt x="4760" y="8799"/>
                  <a:pt x="4748" y="8506"/>
                </a:cubicBezTo>
                <a:cubicBezTo>
                  <a:pt x="4736" y="8203"/>
                  <a:pt x="4986" y="7947"/>
                  <a:pt x="5289" y="7947"/>
                </a:cubicBezTo>
                <a:lnTo>
                  <a:pt x="8679" y="7947"/>
                </a:lnTo>
                <a:cubicBezTo>
                  <a:pt x="8679" y="7947"/>
                  <a:pt x="8989" y="7994"/>
                  <a:pt x="9102" y="8107"/>
                </a:cubicBezTo>
                <a:lnTo>
                  <a:pt x="10751" y="9757"/>
                </a:lnTo>
                <a:cubicBezTo>
                  <a:pt x="10790" y="9796"/>
                  <a:pt x="10841" y="9816"/>
                  <a:pt x="10892" y="9816"/>
                </a:cubicBezTo>
                <a:cubicBezTo>
                  <a:pt x="10942" y="9816"/>
                  <a:pt x="10993" y="9796"/>
                  <a:pt x="11032" y="9757"/>
                </a:cubicBezTo>
                <a:cubicBezTo>
                  <a:pt x="11109" y="9680"/>
                  <a:pt x="11109" y="9555"/>
                  <a:pt x="11032" y="9478"/>
                </a:cubicBezTo>
                <a:lnTo>
                  <a:pt x="9382" y="7827"/>
                </a:lnTo>
                <a:cubicBezTo>
                  <a:pt x="9198" y="7643"/>
                  <a:pt x="8679" y="7524"/>
                  <a:pt x="8679" y="7524"/>
                </a:cubicBezTo>
                <a:lnTo>
                  <a:pt x="7334" y="7524"/>
                </a:lnTo>
                <a:cubicBezTo>
                  <a:pt x="6624" y="6839"/>
                  <a:pt x="5701" y="6446"/>
                  <a:pt x="4718" y="6405"/>
                </a:cubicBezTo>
                <a:lnTo>
                  <a:pt x="4718" y="3670"/>
                </a:lnTo>
                <a:lnTo>
                  <a:pt x="5904" y="3670"/>
                </a:lnTo>
                <a:cubicBezTo>
                  <a:pt x="7065" y="3670"/>
                  <a:pt x="8018" y="2724"/>
                  <a:pt x="8018" y="1562"/>
                </a:cubicBezTo>
                <a:lnTo>
                  <a:pt x="8018" y="198"/>
                </a:lnTo>
                <a:cubicBezTo>
                  <a:pt x="8018" y="91"/>
                  <a:pt x="7922" y="1"/>
                  <a:pt x="781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7" name="Google Shape;557;p47"/>
          <p:cNvGrpSpPr/>
          <p:nvPr/>
        </p:nvGrpSpPr>
        <p:grpSpPr>
          <a:xfrm>
            <a:off x="4397784" y="3054544"/>
            <a:ext cx="348453" cy="364189"/>
            <a:chOff x="1565152" y="2731386"/>
            <a:chExt cx="348453" cy="364189"/>
          </a:xfrm>
        </p:grpSpPr>
        <p:sp>
          <p:nvSpPr>
            <p:cNvPr id="558" name="Google Shape;558;p47"/>
            <p:cNvSpPr/>
            <p:nvPr/>
          </p:nvSpPr>
          <p:spPr>
            <a:xfrm>
              <a:off x="1565152" y="2731386"/>
              <a:ext cx="348453" cy="364189"/>
            </a:xfrm>
            <a:custGeom>
              <a:avLst/>
              <a:gdLst/>
              <a:ahLst/>
              <a:cxnLst/>
              <a:rect l="l" t="t" r="r" b="b"/>
              <a:pathLst>
                <a:path w="12932" h="13516" extrusionOk="0">
                  <a:moveTo>
                    <a:pt x="10120" y="371"/>
                  </a:moveTo>
                  <a:lnTo>
                    <a:pt x="10103" y="448"/>
                  </a:lnTo>
                  <a:cubicBezTo>
                    <a:pt x="10032" y="751"/>
                    <a:pt x="9668" y="979"/>
                    <a:pt x="9251" y="979"/>
                  </a:cubicBezTo>
                  <a:lnTo>
                    <a:pt x="7840" y="979"/>
                  </a:lnTo>
                  <a:cubicBezTo>
                    <a:pt x="7453" y="979"/>
                    <a:pt x="7054" y="776"/>
                    <a:pt x="6975" y="371"/>
                  </a:cubicBezTo>
                  <a:close/>
                  <a:moveTo>
                    <a:pt x="4141" y="2301"/>
                  </a:moveTo>
                  <a:lnTo>
                    <a:pt x="4141" y="2694"/>
                  </a:lnTo>
                  <a:lnTo>
                    <a:pt x="1793" y="2694"/>
                  </a:lnTo>
                  <a:lnTo>
                    <a:pt x="1793" y="2301"/>
                  </a:lnTo>
                  <a:close/>
                  <a:moveTo>
                    <a:pt x="198" y="1"/>
                  </a:moveTo>
                  <a:cubicBezTo>
                    <a:pt x="91" y="1"/>
                    <a:pt x="1" y="91"/>
                    <a:pt x="1" y="198"/>
                  </a:cubicBezTo>
                  <a:lnTo>
                    <a:pt x="1" y="13320"/>
                  </a:lnTo>
                  <a:cubicBezTo>
                    <a:pt x="1" y="13427"/>
                    <a:pt x="91" y="13516"/>
                    <a:pt x="198" y="13516"/>
                  </a:cubicBezTo>
                  <a:lnTo>
                    <a:pt x="8775" y="13516"/>
                  </a:lnTo>
                  <a:cubicBezTo>
                    <a:pt x="8888" y="13516"/>
                    <a:pt x="8971" y="13427"/>
                    <a:pt x="8971" y="13320"/>
                  </a:cubicBezTo>
                  <a:lnTo>
                    <a:pt x="8971" y="12528"/>
                  </a:lnTo>
                  <a:cubicBezTo>
                    <a:pt x="8971" y="12426"/>
                    <a:pt x="8899" y="12336"/>
                    <a:pt x="8798" y="12325"/>
                  </a:cubicBezTo>
                  <a:cubicBezTo>
                    <a:pt x="8791" y="12324"/>
                    <a:pt x="8784" y="12324"/>
                    <a:pt x="8777" y="12324"/>
                  </a:cubicBezTo>
                  <a:cubicBezTo>
                    <a:pt x="8668" y="12324"/>
                    <a:pt x="8578" y="12409"/>
                    <a:pt x="8578" y="12522"/>
                  </a:cubicBezTo>
                  <a:lnTo>
                    <a:pt x="8578" y="13122"/>
                  </a:lnTo>
                  <a:lnTo>
                    <a:pt x="394" y="13122"/>
                  </a:lnTo>
                  <a:lnTo>
                    <a:pt x="394" y="400"/>
                  </a:lnTo>
                  <a:lnTo>
                    <a:pt x="4141" y="400"/>
                  </a:lnTo>
                  <a:lnTo>
                    <a:pt x="4141" y="1901"/>
                  </a:lnTo>
                  <a:lnTo>
                    <a:pt x="1597" y="1901"/>
                  </a:lnTo>
                  <a:cubicBezTo>
                    <a:pt x="1485" y="1901"/>
                    <a:pt x="1400" y="1991"/>
                    <a:pt x="1400" y="2098"/>
                  </a:cubicBezTo>
                  <a:lnTo>
                    <a:pt x="1400" y="2890"/>
                  </a:lnTo>
                  <a:cubicBezTo>
                    <a:pt x="1400" y="3003"/>
                    <a:pt x="1485" y="3093"/>
                    <a:pt x="1597" y="3093"/>
                  </a:cubicBezTo>
                  <a:lnTo>
                    <a:pt x="4141" y="3093"/>
                  </a:lnTo>
                  <a:lnTo>
                    <a:pt x="4141" y="4094"/>
                  </a:lnTo>
                  <a:lnTo>
                    <a:pt x="1615" y="4094"/>
                  </a:lnTo>
                  <a:cubicBezTo>
                    <a:pt x="1515" y="4094"/>
                    <a:pt x="1424" y="4165"/>
                    <a:pt x="1413" y="4267"/>
                  </a:cubicBezTo>
                  <a:cubicBezTo>
                    <a:pt x="1394" y="4385"/>
                    <a:pt x="1490" y="4487"/>
                    <a:pt x="1609" y="4487"/>
                  </a:cubicBezTo>
                  <a:lnTo>
                    <a:pt x="4141" y="4487"/>
                  </a:lnTo>
                  <a:lnTo>
                    <a:pt x="4141" y="5439"/>
                  </a:lnTo>
                  <a:lnTo>
                    <a:pt x="1615" y="5439"/>
                  </a:lnTo>
                  <a:cubicBezTo>
                    <a:pt x="1515" y="5439"/>
                    <a:pt x="1424" y="5510"/>
                    <a:pt x="1413" y="5612"/>
                  </a:cubicBezTo>
                  <a:cubicBezTo>
                    <a:pt x="1394" y="5732"/>
                    <a:pt x="1490" y="5832"/>
                    <a:pt x="1609" y="5832"/>
                  </a:cubicBezTo>
                  <a:lnTo>
                    <a:pt x="4141" y="5832"/>
                  </a:lnTo>
                  <a:lnTo>
                    <a:pt x="4141" y="6785"/>
                  </a:lnTo>
                  <a:lnTo>
                    <a:pt x="1615" y="6785"/>
                  </a:lnTo>
                  <a:cubicBezTo>
                    <a:pt x="1515" y="6785"/>
                    <a:pt x="1424" y="6857"/>
                    <a:pt x="1413" y="6958"/>
                  </a:cubicBezTo>
                  <a:cubicBezTo>
                    <a:pt x="1394" y="7077"/>
                    <a:pt x="1490" y="7179"/>
                    <a:pt x="1609" y="7179"/>
                  </a:cubicBezTo>
                  <a:lnTo>
                    <a:pt x="4141" y="7179"/>
                  </a:lnTo>
                  <a:lnTo>
                    <a:pt x="4141" y="11604"/>
                  </a:lnTo>
                  <a:cubicBezTo>
                    <a:pt x="4141" y="11712"/>
                    <a:pt x="4231" y="11800"/>
                    <a:pt x="4344" y="11800"/>
                  </a:cubicBezTo>
                  <a:lnTo>
                    <a:pt x="12736" y="11800"/>
                  </a:lnTo>
                  <a:cubicBezTo>
                    <a:pt x="12843" y="11800"/>
                    <a:pt x="12932" y="11712"/>
                    <a:pt x="12932" y="11604"/>
                  </a:cubicBezTo>
                  <a:lnTo>
                    <a:pt x="12932" y="1741"/>
                  </a:lnTo>
                  <a:cubicBezTo>
                    <a:pt x="12932" y="1639"/>
                    <a:pt x="12861" y="1551"/>
                    <a:pt x="12759" y="1538"/>
                  </a:cubicBezTo>
                  <a:cubicBezTo>
                    <a:pt x="12750" y="1536"/>
                    <a:pt x="12740" y="1536"/>
                    <a:pt x="12731" y="1536"/>
                  </a:cubicBezTo>
                  <a:cubicBezTo>
                    <a:pt x="12625" y="1536"/>
                    <a:pt x="12539" y="1624"/>
                    <a:pt x="12539" y="1735"/>
                  </a:cubicBezTo>
                  <a:lnTo>
                    <a:pt x="12539" y="11407"/>
                  </a:lnTo>
                  <a:lnTo>
                    <a:pt x="4539" y="11407"/>
                  </a:lnTo>
                  <a:lnTo>
                    <a:pt x="4539" y="371"/>
                  </a:lnTo>
                  <a:lnTo>
                    <a:pt x="5201" y="371"/>
                  </a:lnTo>
                  <a:lnTo>
                    <a:pt x="5201" y="3843"/>
                  </a:lnTo>
                  <a:cubicBezTo>
                    <a:pt x="5201" y="3938"/>
                    <a:pt x="5260" y="4028"/>
                    <a:pt x="5356" y="4045"/>
                  </a:cubicBezTo>
                  <a:cubicBezTo>
                    <a:pt x="5371" y="4049"/>
                    <a:pt x="5386" y="4050"/>
                    <a:pt x="5400" y="4050"/>
                  </a:cubicBezTo>
                  <a:cubicBezTo>
                    <a:pt x="5507" y="4050"/>
                    <a:pt x="5594" y="3959"/>
                    <a:pt x="5594" y="3849"/>
                  </a:cubicBezTo>
                  <a:lnTo>
                    <a:pt x="5594" y="371"/>
                  </a:lnTo>
                  <a:lnTo>
                    <a:pt x="6582" y="371"/>
                  </a:lnTo>
                  <a:cubicBezTo>
                    <a:pt x="6725" y="996"/>
                    <a:pt x="7203" y="1372"/>
                    <a:pt x="7852" y="1372"/>
                  </a:cubicBezTo>
                  <a:lnTo>
                    <a:pt x="9245" y="1372"/>
                  </a:lnTo>
                  <a:cubicBezTo>
                    <a:pt x="9889" y="1372"/>
                    <a:pt x="10370" y="996"/>
                    <a:pt x="10508" y="371"/>
                  </a:cubicBezTo>
                  <a:lnTo>
                    <a:pt x="11508" y="371"/>
                  </a:lnTo>
                  <a:lnTo>
                    <a:pt x="11508" y="9454"/>
                  </a:lnTo>
                  <a:lnTo>
                    <a:pt x="5594" y="9454"/>
                  </a:lnTo>
                  <a:lnTo>
                    <a:pt x="5594" y="4773"/>
                  </a:lnTo>
                  <a:cubicBezTo>
                    <a:pt x="5594" y="4671"/>
                    <a:pt x="5523" y="4575"/>
                    <a:pt x="5421" y="4564"/>
                  </a:cubicBezTo>
                  <a:cubicBezTo>
                    <a:pt x="5415" y="4563"/>
                    <a:pt x="5408" y="4563"/>
                    <a:pt x="5402" y="4563"/>
                  </a:cubicBezTo>
                  <a:cubicBezTo>
                    <a:pt x="5292" y="4563"/>
                    <a:pt x="5201" y="4653"/>
                    <a:pt x="5201" y="4760"/>
                  </a:cubicBezTo>
                  <a:lnTo>
                    <a:pt x="5201" y="9650"/>
                  </a:lnTo>
                  <a:cubicBezTo>
                    <a:pt x="5201" y="9757"/>
                    <a:pt x="5290" y="9847"/>
                    <a:pt x="5397" y="9847"/>
                  </a:cubicBezTo>
                  <a:lnTo>
                    <a:pt x="11705" y="9847"/>
                  </a:lnTo>
                  <a:cubicBezTo>
                    <a:pt x="11818" y="9847"/>
                    <a:pt x="11901" y="9757"/>
                    <a:pt x="11901" y="9650"/>
                  </a:cubicBezTo>
                  <a:lnTo>
                    <a:pt x="11901" y="400"/>
                  </a:lnTo>
                  <a:lnTo>
                    <a:pt x="12539" y="400"/>
                  </a:lnTo>
                  <a:lnTo>
                    <a:pt x="12539" y="787"/>
                  </a:lnTo>
                  <a:cubicBezTo>
                    <a:pt x="12539" y="889"/>
                    <a:pt x="12610" y="979"/>
                    <a:pt x="12712" y="990"/>
                  </a:cubicBezTo>
                  <a:cubicBezTo>
                    <a:pt x="12719" y="991"/>
                    <a:pt x="12726" y="991"/>
                    <a:pt x="12732" y="991"/>
                  </a:cubicBezTo>
                  <a:cubicBezTo>
                    <a:pt x="12842" y="991"/>
                    <a:pt x="12932" y="906"/>
                    <a:pt x="12932" y="793"/>
                  </a:cubicBezTo>
                  <a:lnTo>
                    <a:pt x="12932" y="198"/>
                  </a:lnTo>
                  <a:cubicBezTo>
                    <a:pt x="12932" y="91"/>
                    <a:pt x="12843" y="1"/>
                    <a:pt x="127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47"/>
            <p:cNvSpPr/>
            <p:nvPr/>
          </p:nvSpPr>
          <p:spPr>
            <a:xfrm>
              <a:off x="1746546" y="2815320"/>
              <a:ext cx="97433" cy="97487"/>
            </a:xfrm>
            <a:custGeom>
              <a:avLst/>
              <a:gdLst/>
              <a:ahLst/>
              <a:cxnLst/>
              <a:rect l="l" t="t" r="r" b="b"/>
              <a:pathLst>
                <a:path w="3616" h="3618" extrusionOk="0">
                  <a:moveTo>
                    <a:pt x="3217" y="663"/>
                  </a:moveTo>
                  <a:lnTo>
                    <a:pt x="3217" y="1372"/>
                  </a:lnTo>
                  <a:lnTo>
                    <a:pt x="2508" y="1372"/>
                  </a:lnTo>
                  <a:lnTo>
                    <a:pt x="3217" y="663"/>
                  </a:lnTo>
                  <a:close/>
                  <a:moveTo>
                    <a:pt x="2948" y="394"/>
                  </a:moveTo>
                  <a:lnTo>
                    <a:pt x="1739" y="1603"/>
                  </a:lnTo>
                  <a:lnTo>
                    <a:pt x="1739" y="430"/>
                  </a:lnTo>
                  <a:cubicBezTo>
                    <a:pt x="1851" y="407"/>
                    <a:pt x="1966" y="394"/>
                    <a:pt x="2079" y="394"/>
                  </a:cubicBezTo>
                  <a:close/>
                  <a:moveTo>
                    <a:pt x="3217" y="1771"/>
                  </a:moveTo>
                  <a:cubicBezTo>
                    <a:pt x="3187" y="1966"/>
                    <a:pt x="3127" y="2152"/>
                    <a:pt x="3031" y="2324"/>
                  </a:cubicBezTo>
                  <a:lnTo>
                    <a:pt x="1560" y="2324"/>
                  </a:lnTo>
                  <a:lnTo>
                    <a:pt x="2114" y="1771"/>
                  </a:lnTo>
                  <a:close/>
                  <a:moveTo>
                    <a:pt x="1345" y="573"/>
                  </a:moveTo>
                  <a:lnTo>
                    <a:pt x="1345" y="1991"/>
                  </a:lnTo>
                  <a:lnTo>
                    <a:pt x="422" y="2914"/>
                  </a:lnTo>
                  <a:lnTo>
                    <a:pt x="422" y="2057"/>
                  </a:lnTo>
                  <a:cubicBezTo>
                    <a:pt x="422" y="1402"/>
                    <a:pt x="798" y="841"/>
                    <a:pt x="1345" y="573"/>
                  </a:cubicBezTo>
                  <a:close/>
                  <a:moveTo>
                    <a:pt x="2703" y="2717"/>
                  </a:moveTo>
                  <a:cubicBezTo>
                    <a:pt x="2412" y="3016"/>
                    <a:pt x="2007" y="3194"/>
                    <a:pt x="1560" y="3194"/>
                  </a:cubicBezTo>
                  <a:lnTo>
                    <a:pt x="715" y="3194"/>
                  </a:lnTo>
                  <a:lnTo>
                    <a:pt x="1185" y="2717"/>
                  </a:lnTo>
                  <a:close/>
                  <a:moveTo>
                    <a:pt x="2060" y="1"/>
                  </a:moveTo>
                  <a:cubicBezTo>
                    <a:pt x="929" y="1"/>
                    <a:pt x="0" y="930"/>
                    <a:pt x="0" y="2062"/>
                  </a:cubicBezTo>
                  <a:lnTo>
                    <a:pt x="0" y="3420"/>
                  </a:lnTo>
                  <a:cubicBezTo>
                    <a:pt x="0" y="3527"/>
                    <a:pt x="89" y="3618"/>
                    <a:pt x="196" y="3618"/>
                  </a:cubicBezTo>
                  <a:lnTo>
                    <a:pt x="1548" y="3618"/>
                  </a:lnTo>
                  <a:cubicBezTo>
                    <a:pt x="2673" y="3618"/>
                    <a:pt x="3615" y="2675"/>
                    <a:pt x="3615" y="1550"/>
                  </a:cubicBezTo>
                  <a:lnTo>
                    <a:pt x="3615" y="198"/>
                  </a:lnTo>
                  <a:cubicBezTo>
                    <a:pt x="3615" y="91"/>
                    <a:pt x="3525" y="1"/>
                    <a:pt x="34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47"/>
            <p:cNvSpPr/>
            <p:nvPr/>
          </p:nvSpPr>
          <p:spPr>
            <a:xfrm>
              <a:off x="1767724" y="2940506"/>
              <a:ext cx="55372" cy="10616"/>
            </a:xfrm>
            <a:custGeom>
              <a:avLst/>
              <a:gdLst/>
              <a:ahLst/>
              <a:cxnLst/>
              <a:rect l="l" t="t" r="r" b="b"/>
              <a:pathLst>
                <a:path w="2055" h="394" extrusionOk="0">
                  <a:moveTo>
                    <a:pt x="208" y="1"/>
                  </a:moveTo>
                  <a:cubicBezTo>
                    <a:pt x="95" y="1"/>
                    <a:pt x="0" y="102"/>
                    <a:pt x="12" y="222"/>
                  </a:cubicBezTo>
                  <a:cubicBezTo>
                    <a:pt x="23" y="322"/>
                    <a:pt x="119" y="394"/>
                    <a:pt x="221" y="394"/>
                  </a:cubicBezTo>
                  <a:lnTo>
                    <a:pt x="1840" y="394"/>
                  </a:lnTo>
                  <a:cubicBezTo>
                    <a:pt x="1942" y="394"/>
                    <a:pt x="2030" y="322"/>
                    <a:pt x="2043" y="222"/>
                  </a:cubicBezTo>
                  <a:cubicBezTo>
                    <a:pt x="2055" y="102"/>
                    <a:pt x="1966" y="1"/>
                    <a:pt x="18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47"/>
            <p:cNvSpPr/>
            <p:nvPr/>
          </p:nvSpPr>
          <p:spPr>
            <a:xfrm>
              <a:off x="1603063" y="2950503"/>
              <a:ext cx="50252" cy="10616"/>
            </a:xfrm>
            <a:custGeom>
              <a:avLst/>
              <a:gdLst/>
              <a:ahLst/>
              <a:cxnLst/>
              <a:rect l="l" t="t" r="r" b="b"/>
              <a:pathLst>
                <a:path w="1865" h="394" extrusionOk="0">
                  <a:moveTo>
                    <a:pt x="215" y="0"/>
                  </a:moveTo>
                  <a:cubicBezTo>
                    <a:pt x="113" y="0"/>
                    <a:pt x="23" y="71"/>
                    <a:pt x="12" y="173"/>
                  </a:cubicBezTo>
                  <a:cubicBezTo>
                    <a:pt x="0" y="292"/>
                    <a:pt x="89" y="393"/>
                    <a:pt x="208" y="393"/>
                  </a:cubicBezTo>
                  <a:lnTo>
                    <a:pt x="1644" y="393"/>
                  </a:lnTo>
                  <a:cubicBezTo>
                    <a:pt x="1744" y="393"/>
                    <a:pt x="1834" y="322"/>
                    <a:pt x="1846" y="220"/>
                  </a:cubicBezTo>
                  <a:cubicBezTo>
                    <a:pt x="1864" y="102"/>
                    <a:pt x="1769" y="0"/>
                    <a:pt x="16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47"/>
            <p:cNvSpPr/>
            <p:nvPr/>
          </p:nvSpPr>
          <p:spPr>
            <a:xfrm>
              <a:off x="1603063" y="3023012"/>
              <a:ext cx="50252" cy="10778"/>
            </a:xfrm>
            <a:custGeom>
              <a:avLst/>
              <a:gdLst/>
              <a:ahLst/>
              <a:cxnLst/>
              <a:rect l="l" t="t" r="r" b="b"/>
              <a:pathLst>
                <a:path w="1865" h="400" extrusionOk="0">
                  <a:moveTo>
                    <a:pt x="215" y="1"/>
                  </a:moveTo>
                  <a:cubicBezTo>
                    <a:pt x="113" y="1"/>
                    <a:pt x="23" y="72"/>
                    <a:pt x="12" y="174"/>
                  </a:cubicBezTo>
                  <a:cubicBezTo>
                    <a:pt x="0" y="292"/>
                    <a:pt x="89" y="400"/>
                    <a:pt x="208" y="400"/>
                  </a:cubicBezTo>
                  <a:lnTo>
                    <a:pt x="1644" y="400"/>
                  </a:lnTo>
                  <a:cubicBezTo>
                    <a:pt x="1744" y="400"/>
                    <a:pt x="1834" y="322"/>
                    <a:pt x="1846" y="221"/>
                  </a:cubicBezTo>
                  <a:cubicBezTo>
                    <a:pt x="1864" y="102"/>
                    <a:pt x="1769" y="1"/>
                    <a:pt x="16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3" name="Google Shape;563;p47"/>
          <p:cNvGrpSpPr/>
          <p:nvPr/>
        </p:nvGrpSpPr>
        <p:grpSpPr>
          <a:xfrm>
            <a:off x="4397784" y="1499723"/>
            <a:ext cx="380410" cy="361791"/>
            <a:chOff x="1528399" y="2126013"/>
            <a:chExt cx="380410" cy="361791"/>
          </a:xfrm>
        </p:grpSpPr>
        <p:sp>
          <p:nvSpPr>
            <p:cNvPr id="564" name="Google Shape;564;p47"/>
            <p:cNvSpPr/>
            <p:nvPr/>
          </p:nvSpPr>
          <p:spPr>
            <a:xfrm>
              <a:off x="1528399" y="2187286"/>
              <a:ext cx="319271" cy="300518"/>
            </a:xfrm>
            <a:custGeom>
              <a:avLst/>
              <a:gdLst/>
              <a:ahLst/>
              <a:cxnLst/>
              <a:rect l="l" t="t" r="r" b="b"/>
              <a:pathLst>
                <a:path w="11849" h="11153" extrusionOk="0">
                  <a:moveTo>
                    <a:pt x="4534" y="9636"/>
                  </a:moveTo>
                  <a:cubicBezTo>
                    <a:pt x="4742" y="9636"/>
                    <a:pt x="4932" y="9776"/>
                    <a:pt x="4987" y="9986"/>
                  </a:cubicBezTo>
                  <a:lnTo>
                    <a:pt x="5166" y="10658"/>
                  </a:lnTo>
                  <a:cubicBezTo>
                    <a:pt x="4534" y="10533"/>
                    <a:pt x="3921" y="10289"/>
                    <a:pt x="3372" y="9932"/>
                  </a:cubicBezTo>
                  <a:lnTo>
                    <a:pt x="4415" y="9651"/>
                  </a:lnTo>
                  <a:cubicBezTo>
                    <a:pt x="4455" y="9641"/>
                    <a:pt x="4495" y="9636"/>
                    <a:pt x="4534" y="9636"/>
                  </a:cubicBezTo>
                  <a:close/>
                  <a:moveTo>
                    <a:pt x="6181" y="390"/>
                  </a:moveTo>
                  <a:cubicBezTo>
                    <a:pt x="7313" y="390"/>
                    <a:pt x="8423" y="764"/>
                    <a:pt x="9340" y="1467"/>
                  </a:cubicBezTo>
                  <a:cubicBezTo>
                    <a:pt x="8840" y="1616"/>
                    <a:pt x="8542" y="2141"/>
                    <a:pt x="8679" y="2647"/>
                  </a:cubicBezTo>
                  <a:cubicBezTo>
                    <a:pt x="8775" y="3004"/>
                    <a:pt x="8762" y="3422"/>
                    <a:pt x="8322" y="3535"/>
                  </a:cubicBezTo>
                  <a:lnTo>
                    <a:pt x="7363" y="3796"/>
                  </a:lnTo>
                  <a:cubicBezTo>
                    <a:pt x="6845" y="3933"/>
                    <a:pt x="6541" y="4464"/>
                    <a:pt x="6678" y="4983"/>
                  </a:cubicBezTo>
                  <a:lnTo>
                    <a:pt x="6868" y="5703"/>
                  </a:lnTo>
                  <a:cubicBezTo>
                    <a:pt x="6988" y="6138"/>
                    <a:pt x="7382" y="6426"/>
                    <a:pt x="7812" y="6426"/>
                  </a:cubicBezTo>
                  <a:cubicBezTo>
                    <a:pt x="7894" y="6426"/>
                    <a:pt x="7977" y="6416"/>
                    <a:pt x="8060" y="6394"/>
                  </a:cubicBezTo>
                  <a:cubicBezTo>
                    <a:pt x="8110" y="6380"/>
                    <a:pt x="8159" y="6374"/>
                    <a:pt x="8208" y="6374"/>
                  </a:cubicBezTo>
                  <a:cubicBezTo>
                    <a:pt x="8462" y="6374"/>
                    <a:pt x="8698" y="6544"/>
                    <a:pt x="8762" y="6798"/>
                  </a:cubicBezTo>
                  <a:lnTo>
                    <a:pt x="8834" y="7067"/>
                  </a:lnTo>
                  <a:cubicBezTo>
                    <a:pt x="8949" y="7493"/>
                    <a:pt x="9351" y="7784"/>
                    <a:pt x="9781" y="7784"/>
                  </a:cubicBezTo>
                  <a:cubicBezTo>
                    <a:pt x="9862" y="7784"/>
                    <a:pt x="9945" y="7773"/>
                    <a:pt x="10026" y="7752"/>
                  </a:cubicBezTo>
                  <a:lnTo>
                    <a:pt x="10997" y="7490"/>
                  </a:lnTo>
                  <a:lnTo>
                    <a:pt x="10997" y="7490"/>
                  </a:lnTo>
                  <a:cubicBezTo>
                    <a:pt x="10395" y="9014"/>
                    <a:pt x="9114" y="10157"/>
                    <a:pt x="7517" y="10581"/>
                  </a:cubicBezTo>
                  <a:cubicBezTo>
                    <a:pt x="7075" y="10702"/>
                    <a:pt x="6624" y="10761"/>
                    <a:pt x="6169" y="10761"/>
                  </a:cubicBezTo>
                  <a:cubicBezTo>
                    <a:pt x="5976" y="10761"/>
                    <a:pt x="5782" y="10751"/>
                    <a:pt x="5587" y="10729"/>
                  </a:cubicBezTo>
                  <a:cubicBezTo>
                    <a:pt x="5582" y="10693"/>
                    <a:pt x="5367" y="9879"/>
                    <a:pt x="5367" y="9879"/>
                  </a:cubicBezTo>
                  <a:cubicBezTo>
                    <a:pt x="5268" y="9494"/>
                    <a:pt x="4917" y="9243"/>
                    <a:pt x="4535" y="9243"/>
                  </a:cubicBezTo>
                  <a:cubicBezTo>
                    <a:pt x="4462" y="9243"/>
                    <a:pt x="4388" y="9252"/>
                    <a:pt x="4314" y="9271"/>
                  </a:cubicBezTo>
                  <a:lnTo>
                    <a:pt x="2956" y="9634"/>
                  </a:lnTo>
                  <a:cubicBezTo>
                    <a:pt x="2664" y="9407"/>
                    <a:pt x="2401" y="9145"/>
                    <a:pt x="2164" y="8859"/>
                  </a:cubicBezTo>
                  <a:lnTo>
                    <a:pt x="3473" y="8508"/>
                  </a:lnTo>
                  <a:cubicBezTo>
                    <a:pt x="3580" y="8478"/>
                    <a:pt x="3646" y="8371"/>
                    <a:pt x="3616" y="8263"/>
                  </a:cubicBezTo>
                  <a:cubicBezTo>
                    <a:pt x="3590" y="8172"/>
                    <a:pt x="3508" y="8115"/>
                    <a:pt x="3418" y="8115"/>
                  </a:cubicBezTo>
                  <a:cubicBezTo>
                    <a:pt x="3403" y="8115"/>
                    <a:pt x="3387" y="8117"/>
                    <a:pt x="3372" y="8120"/>
                  </a:cubicBezTo>
                  <a:lnTo>
                    <a:pt x="1906" y="8513"/>
                  </a:lnTo>
                  <a:cubicBezTo>
                    <a:pt x="1573" y="8032"/>
                    <a:pt x="1323" y="7496"/>
                    <a:pt x="1169" y="6918"/>
                  </a:cubicBezTo>
                  <a:cubicBezTo>
                    <a:pt x="817" y="5602"/>
                    <a:pt x="990" y="4232"/>
                    <a:pt x="1651" y="3046"/>
                  </a:cubicBezTo>
                  <a:lnTo>
                    <a:pt x="2568" y="2803"/>
                  </a:lnTo>
                  <a:cubicBezTo>
                    <a:pt x="2607" y="2792"/>
                    <a:pt x="2647" y="2787"/>
                    <a:pt x="2686" y="2787"/>
                  </a:cubicBezTo>
                  <a:cubicBezTo>
                    <a:pt x="2897" y="2787"/>
                    <a:pt x="3096" y="2930"/>
                    <a:pt x="3152" y="3141"/>
                  </a:cubicBezTo>
                  <a:lnTo>
                    <a:pt x="3259" y="3540"/>
                  </a:lnTo>
                  <a:cubicBezTo>
                    <a:pt x="3325" y="3790"/>
                    <a:pt x="3176" y="4059"/>
                    <a:pt x="2920" y="4125"/>
                  </a:cubicBezTo>
                  <a:lnTo>
                    <a:pt x="2736" y="4178"/>
                  </a:lnTo>
                  <a:cubicBezTo>
                    <a:pt x="2360" y="4279"/>
                    <a:pt x="2134" y="4667"/>
                    <a:pt x="2235" y="5047"/>
                  </a:cubicBezTo>
                  <a:lnTo>
                    <a:pt x="2497" y="6030"/>
                  </a:lnTo>
                  <a:cubicBezTo>
                    <a:pt x="2582" y="6344"/>
                    <a:pt x="2872" y="6555"/>
                    <a:pt x="3184" y="6555"/>
                  </a:cubicBezTo>
                  <a:cubicBezTo>
                    <a:pt x="3244" y="6555"/>
                    <a:pt x="3305" y="6547"/>
                    <a:pt x="3366" y="6531"/>
                  </a:cubicBezTo>
                  <a:lnTo>
                    <a:pt x="4515" y="6226"/>
                  </a:lnTo>
                  <a:cubicBezTo>
                    <a:pt x="4558" y="6215"/>
                    <a:pt x="4602" y="6209"/>
                    <a:pt x="4645" y="6209"/>
                  </a:cubicBezTo>
                  <a:cubicBezTo>
                    <a:pt x="4869" y="6209"/>
                    <a:pt x="5076" y="6359"/>
                    <a:pt x="5136" y="6584"/>
                  </a:cubicBezTo>
                  <a:lnTo>
                    <a:pt x="5266" y="7091"/>
                  </a:lnTo>
                  <a:cubicBezTo>
                    <a:pt x="5337" y="7358"/>
                    <a:pt x="5177" y="7639"/>
                    <a:pt x="4908" y="7710"/>
                  </a:cubicBezTo>
                  <a:lnTo>
                    <a:pt x="4272" y="7883"/>
                  </a:lnTo>
                  <a:cubicBezTo>
                    <a:pt x="4171" y="7913"/>
                    <a:pt x="4105" y="8020"/>
                    <a:pt x="4135" y="8128"/>
                  </a:cubicBezTo>
                  <a:cubicBezTo>
                    <a:pt x="4154" y="8211"/>
                    <a:pt x="4237" y="8271"/>
                    <a:pt x="4322" y="8271"/>
                  </a:cubicBezTo>
                  <a:cubicBezTo>
                    <a:pt x="4339" y="8271"/>
                    <a:pt x="4356" y="8268"/>
                    <a:pt x="4372" y="8263"/>
                  </a:cubicBezTo>
                  <a:lnTo>
                    <a:pt x="5016" y="8092"/>
                  </a:lnTo>
                  <a:cubicBezTo>
                    <a:pt x="5487" y="7966"/>
                    <a:pt x="5779" y="7466"/>
                    <a:pt x="5653" y="6990"/>
                  </a:cubicBezTo>
                  <a:lnTo>
                    <a:pt x="5516" y="6484"/>
                  </a:lnTo>
                  <a:cubicBezTo>
                    <a:pt x="5407" y="6080"/>
                    <a:pt x="5044" y="5814"/>
                    <a:pt x="4646" y="5814"/>
                  </a:cubicBezTo>
                  <a:cubicBezTo>
                    <a:pt x="4568" y="5814"/>
                    <a:pt x="4488" y="5824"/>
                    <a:pt x="4408" y="5846"/>
                  </a:cubicBezTo>
                  <a:lnTo>
                    <a:pt x="3264" y="6149"/>
                  </a:lnTo>
                  <a:cubicBezTo>
                    <a:pt x="3236" y="6157"/>
                    <a:pt x="3208" y="6161"/>
                    <a:pt x="3180" y="6161"/>
                  </a:cubicBezTo>
                  <a:cubicBezTo>
                    <a:pt x="3044" y="6161"/>
                    <a:pt x="2919" y="6068"/>
                    <a:pt x="2884" y="5929"/>
                  </a:cubicBezTo>
                  <a:lnTo>
                    <a:pt x="2615" y="4940"/>
                  </a:lnTo>
                  <a:cubicBezTo>
                    <a:pt x="2574" y="4774"/>
                    <a:pt x="2670" y="4607"/>
                    <a:pt x="2836" y="4559"/>
                  </a:cubicBezTo>
                  <a:lnTo>
                    <a:pt x="3027" y="4511"/>
                  </a:lnTo>
                  <a:cubicBezTo>
                    <a:pt x="3486" y="4386"/>
                    <a:pt x="3765" y="3898"/>
                    <a:pt x="3640" y="3439"/>
                  </a:cubicBezTo>
                  <a:lnTo>
                    <a:pt x="3533" y="3040"/>
                  </a:lnTo>
                  <a:cubicBezTo>
                    <a:pt x="3473" y="2814"/>
                    <a:pt x="3330" y="2624"/>
                    <a:pt x="3129" y="2510"/>
                  </a:cubicBezTo>
                  <a:cubicBezTo>
                    <a:pt x="2994" y="2431"/>
                    <a:pt x="2843" y="2391"/>
                    <a:pt x="2692" y="2391"/>
                  </a:cubicBezTo>
                  <a:cubicBezTo>
                    <a:pt x="2616" y="2391"/>
                    <a:pt x="2540" y="2401"/>
                    <a:pt x="2467" y="2421"/>
                  </a:cubicBezTo>
                  <a:lnTo>
                    <a:pt x="1966" y="2552"/>
                  </a:lnTo>
                  <a:cubicBezTo>
                    <a:pt x="2664" y="1580"/>
                    <a:pt x="3665" y="884"/>
                    <a:pt x="4837" y="568"/>
                  </a:cubicBezTo>
                  <a:cubicBezTo>
                    <a:pt x="5281" y="448"/>
                    <a:pt x="5733" y="390"/>
                    <a:pt x="6181" y="390"/>
                  </a:cubicBezTo>
                  <a:close/>
                  <a:moveTo>
                    <a:pt x="6158" y="0"/>
                  </a:moveTo>
                  <a:cubicBezTo>
                    <a:pt x="5682" y="0"/>
                    <a:pt x="5205" y="61"/>
                    <a:pt x="4737" y="187"/>
                  </a:cubicBezTo>
                  <a:cubicBezTo>
                    <a:pt x="1799" y="973"/>
                    <a:pt x="1" y="4076"/>
                    <a:pt x="787" y="7020"/>
                  </a:cubicBezTo>
                  <a:cubicBezTo>
                    <a:pt x="1448" y="9488"/>
                    <a:pt x="3752" y="11153"/>
                    <a:pt x="6217" y="11153"/>
                  </a:cubicBezTo>
                  <a:cubicBezTo>
                    <a:pt x="6684" y="11153"/>
                    <a:pt x="7156" y="11093"/>
                    <a:pt x="7624" y="10968"/>
                  </a:cubicBezTo>
                  <a:cubicBezTo>
                    <a:pt x="9447" y="10473"/>
                    <a:pt x="10925" y="9062"/>
                    <a:pt x="11497" y="7263"/>
                  </a:cubicBezTo>
                  <a:cubicBezTo>
                    <a:pt x="11734" y="6512"/>
                    <a:pt x="11849" y="5662"/>
                    <a:pt x="11717" y="4881"/>
                  </a:cubicBezTo>
                  <a:cubicBezTo>
                    <a:pt x="11681" y="4631"/>
                    <a:pt x="11634" y="4381"/>
                    <a:pt x="11569" y="4131"/>
                  </a:cubicBezTo>
                  <a:cubicBezTo>
                    <a:pt x="11448" y="3672"/>
                    <a:pt x="11270" y="3237"/>
                    <a:pt x="11038" y="2825"/>
                  </a:cubicBezTo>
                  <a:cubicBezTo>
                    <a:pt x="11002" y="2762"/>
                    <a:pt x="10934" y="2728"/>
                    <a:pt x="10865" y="2728"/>
                  </a:cubicBezTo>
                  <a:cubicBezTo>
                    <a:pt x="10830" y="2728"/>
                    <a:pt x="10795" y="2736"/>
                    <a:pt x="10764" y="2754"/>
                  </a:cubicBezTo>
                  <a:cubicBezTo>
                    <a:pt x="10675" y="2808"/>
                    <a:pt x="10639" y="2927"/>
                    <a:pt x="10692" y="3023"/>
                  </a:cubicBezTo>
                  <a:cubicBezTo>
                    <a:pt x="10907" y="3403"/>
                    <a:pt x="11074" y="3809"/>
                    <a:pt x="11187" y="4232"/>
                  </a:cubicBezTo>
                  <a:cubicBezTo>
                    <a:pt x="11234" y="4411"/>
                    <a:pt x="11270" y="4589"/>
                    <a:pt x="11300" y="4768"/>
                  </a:cubicBezTo>
                  <a:lnTo>
                    <a:pt x="9912" y="5137"/>
                  </a:lnTo>
                  <a:cubicBezTo>
                    <a:pt x="9804" y="5167"/>
                    <a:pt x="9746" y="5274"/>
                    <a:pt x="9769" y="5381"/>
                  </a:cubicBezTo>
                  <a:cubicBezTo>
                    <a:pt x="9793" y="5470"/>
                    <a:pt x="9876" y="5530"/>
                    <a:pt x="9960" y="5530"/>
                  </a:cubicBezTo>
                  <a:cubicBezTo>
                    <a:pt x="9977" y="5530"/>
                    <a:pt x="9996" y="5524"/>
                    <a:pt x="10013" y="5524"/>
                  </a:cubicBezTo>
                  <a:lnTo>
                    <a:pt x="11348" y="5167"/>
                  </a:lnTo>
                  <a:lnTo>
                    <a:pt x="11348" y="5167"/>
                  </a:lnTo>
                  <a:cubicBezTo>
                    <a:pt x="11396" y="5792"/>
                    <a:pt x="11330" y="6429"/>
                    <a:pt x="11151" y="7037"/>
                  </a:cubicBezTo>
                  <a:lnTo>
                    <a:pt x="9925" y="7370"/>
                  </a:lnTo>
                  <a:cubicBezTo>
                    <a:pt x="9877" y="7382"/>
                    <a:pt x="9830" y="7388"/>
                    <a:pt x="9782" y="7388"/>
                  </a:cubicBezTo>
                  <a:cubicBezTo>
                    <a:pt x="9526" y="7388"/>
                    <a:pt x="9286" y="7216"/>
                    <a:pt x="9216" y="6960"/>
                  </a:cubicBezTo>
                  <a:lnTo>
                    <a:pt x="9144" y="6698"/>
                  </a:lnTo>
                  <a:cubicBezTo>
                    <a:pt x="9029" y="6266"/>
                    <a:pt x="8631" y="5974"/>
                    <a:pt x="8203" y="5974"/>
                  </a:cubicBezTo>
                  <a:cubicBezTo>
                    <a:pt x="8122" y="5974"/>
                    <a:pt x="8040" y="5984"/>
                    <a:pt x="7959" y="6006"/>
                  </a:cubicBezTo>
                  <a:cubicBezTo>
                    <a:pt x="7907" y="6021"/>
                    <a:pt x="7853" y="6028"/>
                    <a:pt x="7800" y="6028"/>
                  </a:cubicBezTo>
                  <a:cubicBezTo>
                    <a:pt x="7703" y="6028"/>
                    <a:pt x="7606" y="6003"/>
                    <a:pt x="7517" y="5953"/>
                  </a:cubicBezTo>
                  <a:cubicBezTo>
                    <a:pt x="7387" y="5876"/>
                    <a:pt x="7291" y="5750"/>
                    <a:pt x="7250" y="5602"/>
                  </a:cubicBezTo>
                  <a:lnTo>
                    <a:pt x="7060" y="4881"/>
                  </a:lnTo>
                  <a:cubicBezTo>
                    <a:pt x="6975" y="4577"/>
                    <a:pt x="7160" y="4261"/>
                    <a:pt x="7464" y="4178"/>
                  </a:cubicBezTo>
                  <a:lnTo>
                    <a:pt x="8429" y="3922"/>
                  </a:lnTo>
                  <a:cubicBezTo>
                    <a:pt x="9078" y="3743"/>
                    <a:pt x="9216" y="3117"/>
                    <a:pt x="9061" y="2545"/>
                  </a:cubicBezTo>
                  <a:cubicBezTo>
                    <a:pt x="8935" y="2075"/>
                    <a:pt x="9340" y="1873"/>
                    <a:pt x="9710" y="1778"/>
                  </a:cubicBezTo>
                  <a:cubicBezTo>
                    <a:pt x="9889" y="1945"/>
                    <a:pt x="10055" y="2124"/>
                    <a:pt x="10205" y="2308"/>
                  </a:cubicBezTo>
                  <a:cubicBezTo>
                    <a:pt x="10245" y="2358"/>
                    <a:pt x="10303" y="2384"/>
                    <a:pt x="10360" y="2384"/>
                  </a:cubicBezTo>
                  <a:cubicBezTo>
                    <a:pt x="10404" y="2384"/>
                    <a:pt x="10448" y="2369"/>
                    <a:pt x="10484" y="2338"/>
                  </a:cubicBezTo>
                  <a:cubicBezTo>
                    <a:pt x="10568" y="2272"/>
                    <a:pt x="10585" y="2146"/>
                    <a:pt x="10514" y="2058"/>
                  </a:cubicBezTo>
                  <a:cubicBezTo>
                    <a:pt x="9445" y="742"/>
                    <a:pt x="7817" y="0"/>
                    <a:pt x="61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47"/>
            <p:cNvSpPr/>
            <p:nvPr/>
          </p:nvSpPr>
          <p:spPr>
            <a:xfrm>
              <a:off x="1840395" y="2205312"/>
              <a:ext cx="68413" cy="272037"/>
            </a:xfrm>
            <a:custGeom>
              <a:avLst/>
              <a:gdLst/>
              <a:ahLst/>
              <a:cxnLst/>
              <a:rect l="l" t="t" r="r" b="b"/>
              <a:pathLst>
                <a:path w="2539" h="10096" extrusionOk="0">
                  <a:moveTo>
                    <a:pt x="1573" y="3223"/>
                  </a:moveTo>
                  <a:lnTo>
                    <a:pt x="1573" y="7880"/>
                  </a:lnTo>
                  <a:cubicBezTo>
                    <a:pt x="1573" y="7959"/>
                    <a:pt x="1615" y="8023"/>
                    <a:pt x="1681" y="8059"/>
                  </a:cubicBezTo>
                  <a:cubicBezTo>
                    <a:pt x="1967" y="8215"/>
                    <a:pt x="2139" y="8512"/>
                    <a:pt x="2139" y="8839"/>
                  </a:cubicBezTo>
                  <a:cubicBezTo>
                    <a:pt x="2139" y="9323"/>
                    <a:pt x="1752" y="9721"/>
                    <a:pt x="1270" y="9721"/>
                  </a:cubicBezTo>
                  <a:cubicBezTo>
                    <a:pt x="793" y="9721"/>
                    <a:pt x="400" y="9323"/>
                    <a:pt x="400" y="8839"/>
                  </a:cubicBezTo>
                  <a:cubicBezTo>
                    <a:pt x="400" y="8512"/>
                    <a:pt x="578" y="8209"/>
                    <a:pt x="864" y="8053"/>
                  </a:cubicBezTo>
                  <a:cubicBezTo>
                    <a:pt x="930" y="8023"/>
                    <a:pt x="966" y="7952"/>
                    <a:pt x="966" y="7880"/>
                  </a:cubicBezTo>
                  <a:lnTo>
                    <a:pt x="966" y="3223"/>
                  </a:lnTo>
                  <a:close/>
                  <a:moveTo>
                    <a:pt x="770" y="1"/>
                  </a:moveTo>
                  <a:cubicBezTo>
                    <a:pt x="663" y="1"/>
                    <a:pt x="573" y="89"/>
                    <a:pt x="573" y="197"/>
                  </a:cubicBezTo>
                  <a:lnTo>
                    <a:pt x="573" y="7750"/>
                  </a:lnTo>
                  <a:cubicBezTo>
                    <a:pt x="215" y="7987"/>
                    <a:pt x="1" y="8388"/>
                    <a:pt x="1" y="8822"/>
                  </a:cubicBezTo>
                  <a:cubicBezTo>
                    <a:pt x="1" y="9524"/>
                    <a:pt x="573" y="10096"/>
                    <a:pt x="1270" y="10096"/>
                  </a:cubicBezTo>
                  <a:cubicBezTo>
                    <a:pt x="1972" y="10096"/>
                    <a:pt x="2538" y="9524"/>
                    <a:pt x="2538" y="8822"/>
                  </a:cubicBezTo>
                  <a:cubicBezTo>
                    <a:pt x="2538" y="8388"/>
                    <a:pt x="2324" y="7987"/>
                    <a:pt x="1972" y="7750"/>
                  </a:cubicBezTo>
                  <a:lnTo>
                    <a:pt x="1972" y="2115"/>
                  </a:lnTo>
                  <a:cubicBezTo>
                    <a:pt x="1972" y="2014"/>
                    <a:pt x="1895" y="1925"/>
                    <a:pt x="1799" y="1912"/>
                  </a:cubicBezTo>
                  <a:cubicBezTo>
                    <a:pt x="1790" y="1911"/>
                    <a:pt x="1780" y="1910"/>
                    <a:pt x="1770" y="1910"/>
                  </a:cubicBezTo>
                  <a:cubicBezTo>
                    <a:pt x="1660" y="1910"/>
                    <a:pt x="1573" y="2000"/>
                    <a:pt x="1573" y="2109"/>
                  </a:cubicBezTo>
                  <a:lnTo>
                    <a:pt x="1573" y="2800"/>
                  </a:lnTo>
                  <a:lnTo>
                    <a:pt x="966" y="2800"/>
                  </a:lnTo>
                  <a:lnTo>
                    <a:pt x="966" y="394"/>
                  </a:lnTo>
                  <a:lnTo>
                    <a:pt x="1573" y="394"/>
                  </a:lnTo>
                  <a:lnTo>
                    <a:pt x="1573" y="1144"/>
                  </a:lnTo>
                  <a:cubicBezTo>
                    <a:pt x="1573" y="1246"/>
                    <a:pt x="1645" y="1335"/>
                    <a:pt x="1746" y="1347"/>
                  </a:cubicBezTo>
                  <a:cubicBezTo>
                    <a:pt x="1753" y="1348"/>
                    <a:pt x="1760" y="1348"/>
                    <a:pt x="1767" y="1348"/>
                  </a:cubicBezTo>
                  <a:cubicBezTo>
                    <a:pt x="1877" y="1348"/>
                    <a:pt x="1972" y="1262"/>
                    <a:pt x="1972" y="1150"/>
                  </a:cubicBezTo>
                  <a:lnTo>
                    <a:pt x="1972" y="197"/>
                  </a:lnTo>
                  <a:cubicBezTo>
                    <a:pt x="1972" y="89"/>
                    <a:pt x="1884" y="1"/>
                    <a:pt x="17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47"/>
            <p:cNvSpPr/>
            <p:nvPr/>
          </p:nvSpPr>
          <p:spPr>
            <a:xfrm>
              <a:off x="1644478" y="2126013"/>
              <a:ext cx="27753" cy="52570"/>
            </a:xfrm>
            <a:custGeom>
              <a:avLst/>
              <a:gdLst/>
              <a:ahLst/>
              <a:cxnLst/>
              <a:rect l="l" t="t" r="r" b="b"/>
              <a:pathLst>
                <a:path w="1030" h="1951" extrusionOk="0">
                  <a:moveTo>
                    <a:pt x="535" y="0"/>
                  </a:moveTo>
                  <a:cubicBezTo>
                    <a:pt x="464" y="0"/>
                    <a:pt x="394" y="37"/>
                    <a:pt x="357" y="102"/>
                  </a:cubicBezTo>
                  <a:lnTo>
                    <a:pt x="160" y="448"/>
                  </a:lnTo>
                  <a:cubicBezTo>
                    <a:pt x="0" y="728"/>
                    <a:pt x="154" y="1061"/>
                    <a:pt x="440" y="1174"/>
                  </a:cubicBezTo>
                  <a:cubicBezTo>
                    <a:pt x="500" y="1198"/>
                    <a:pt x="572" y="1270"/>
                    <a:pt x="529" y="1341"/>
                  </a:cubicBezTo>
                  <a:lnTo>
                    <a:pt x="350" y="1657"/>
                  </a:lnTo>
                  <a:cubicBezTo>
                    <a:pt x="260" y="1809"/>
                    <a:pt x="397" y="1950"/>
                    <a:pt x="531" y="1950"/>
                  </a:cubicBezTo>
                  <a:cubicBezTo>
                    <a:pt x="592" y="1950"/>
                    <a:pt x="651" y="1922"/>
                    <a:pt x="690" y="1853"/>
                  </a:cubicBezTo>
                  <a:lnTo>
                    <a:pt x="869" y="1539"/>
                  </a:lnTo>
                  <a:cubicBezTo>
                    <a:pt x="1029" y="1258"/>
                    <a:pt x="875" y="924"/>
                    <a:pt x="589" y="811"/>
                  </a:cubicBezTo>
                  <a:cubicBezTo>
                    <a:pt x="529" y="788"/>
                    <a:pt x="457" y="717"/>
                    <a:pt x="500" y="645"/>
                  </a:cubicBezTo>
                  <a:lnTo>
                    <a:pt x="702" y="299"/>
                  </a:lnTo>
                  <a:cubicBezTo>
                    <a:pt x="756" y="203"/>
                    <a:pt x="721" y="79"/>
                    <a:pt x="630" y="25"/>
                  </a:cubicBezTo>
                  <a:cubicBezTo>
                    <a:pt x="601" y="8"/>
                    <a:pt x="568" y="0"/>
                    <a:pt x="5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47"/>
            <p:cNvSpPr/>
            <p:nvPr/>
          </p:nvSpPr>
          <p:spPr>
            <a:xfrm>
              <a:off x="1680854" y="2126013"/>
              <a:ext cx="27969" cy="52570"/>
            </a:xfrm>
            <a:custGeom>
              <a:avLst/>
              <a:gdLst/>
              <a:ahLst/>
              <a:cxnLst/>
              <a:rect l="l" t="t" r="r" b="b"/>
              <a:pathLst>
                <a:path w="1038" h="1951" extrusionOk="0">
                  <a:moveTo>
                    <a:pt x="538" y="0"/>
                  </a:moveTo>
                  <a:cubicBezTo>
                    <a:pt x="469" y="0"/>
                    <a:pt x="402" y="37"/>
                    <a:pt x="365" y="102"/>
                  </a:cubicBezTo>
                  <a:lnTo>
                    <a:pt x="162" y="448"/>
                  </a:lnTo>
                  <a:cubicBezTo>
                    <a:pt x="1" y="728"/>
                    <a:pt x="162" y="1061"/>
                    <a:pt x="448" y="1174"/>
                  </a:cubicBezTo>
                  <a:cubicBezTo>
                    <a:pt x="508" y="1198"/>
                    <a:pt x="573" y="1270"/>
                    <a:pt x="531" y="1341"/>
                  </a:cubicBezTo>
                  <a:lnTo>
                    <a:pt x="353" y="1657"/>
                  </a:lnTo>
                  <a:cubicBezTo>
                    <a:pt x="300" y="1753"/>
                    <a:pt x="330" y="1872"/>
                    <a:pt x="424" y="1925"/>
                  </a:cubicBezTo>
                  <a:cubicBezTo>
                    <a:pt x="455" y="1942"/>
                    <a:pt x="489" y="1950"/>
                    <a:pt x="522" y="1950"/>
                  </a:cubicBezTo>
                  <a:cubicBezTo>
                    <a:pt x="593" y="1950"/>
                    <a:pt x="662" y="1914"/>
                    <a:pt x="699" y="1853"/>
                  </a:cubicBezTo>
                  <a:lnTo>
                    <a:pt x="877" y="1539"/>
                  </a:lnTo>
                  <a:cubicBezTo>
                    <a:pt x="1037" y="1258"/>
                    <a:pt x="877" y="924"/>
                    <a:pt x="597" y="811"/>
                  </a:cubicBezTo>
                  <a:cubicBezTo>
                    <a:pt x="537" y="788"/>
                    <a:pt x="466" y="717"/>
                    <a:pt x="508" y="645"/>
                  </a:cubicBezTo>
                  <a:lnTo>
                    <a:pt x="704" y="299"/>
                  </a:lnTo>
                  <a:cubicBezTo>
                    <a:pt x="764" y="203"/>
                    <a:pt x="729" y="79"/>
                    <a:pt x="633" y="25"/>
                  </a:cubicBezTo>
                  <a:cubicBezTo>
                    <a:pt x="603" y="8"/>
                    <a:pt x="570" y="0"/>
                    <a:pt x="5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47"/>
            <p:cNvSpPr/>
            <p:nvPr/>
          </p:nvSpPr>
          <p:spPr>
            <a:xfrm>
              <a:off x="1717445" y="2126013"/>
              <a:ext cx="27969" cy="52570"/>
            </a:xfrm>
            <a:custGeom>
              <a:avLst/>
              <a:gdLst/>
              <a:ahLst/>
              <a:cxnLst/>
              <a:rect l="l" t="t" r="r" b="b"/>
              <a:pathLst>
                <a:path w="1038" h="1951" extrusionOk="0">
                  <a:moveTo>
                    <a:pt x="537" y="0"/>
                  </a:moveTo>
                  <a:cubicBezTo>
                    <a:pt x="466" y="0"/>
                    <a:pt x="396" y="37"/>
                    <a:pt x="358" y="102"/>
                  </a:cubicBezTo>
                  <a:lnTo>
                    <a:pt x="162" y="448"/>
                  </a:lnTo>
                  <a:cubicBezTo>
                    <a:pt x="1" y="728"/>
                    <a:pt x="157" y="1061"/>
                    <a:pt x="443" y="1174"/>
                  </a:cubicBezTo>
                  <a:cubicBezTo>
                    <a:pt x="501" y="1198"/>
                    <a:pt x="573" y="1270"/>
                    <a:pt x="531" y="1341"/>
                  </a:cubicBezTo>
                  <a:lnTo>
                    <a:pt x="353" y="1657"/>
                  </a:lnTo>
                  <a:cubicBezTo>
                    <a:pt x="294" y="1753"/>
                    <a:pt x="330" y="1872"/>
                    <a:pt x="424" y="1925"/>
                  </a:cubicBezTo>
                  <a:cubicBezTo>
                    <a:pt x="453" y="1942"/>
                    <a:pt x="486" y="1950"/>
                    <a:pt x="518" y="1950"/>
                  </a:cubicBezTo>
                  <a:cubicBezTo>
                    <a:pt x="587" y="1950"/>
                    <a:pt x="656" y="1914"/>
                    <a:pt x="693" y="1853"/>
                  </a:cubicBezTo>
                  <a:lnTo>
                    <a:pt x="872" y="1539"/>
                  </a:lnTo>
                  <a:cubicBezTo>
                    <a:pt x="1037" y="1258"/>
                    <a:pt x="877" y="924"/>
                    <a:pt x="591" y="811"/>
                  </a:cubicBezTo>
                  <a:cubicBezTo>
                    <a:pt x="531" y="788"/>
                    <a:pt x="460" y="717"/>
                    <a:pt x="508" y="645"/>
                  </a:cubicBezTo>
                  <a:lnTo>
                    <a:pt x="704" y="299"/>
                  </a:lnTo>
                  <a:cubicBezTo>
                    <a:pt x="759" y="203"/>
                    <a:pt x="729" y="79"/>
                    <a:pt x="633" y="25"/>
                  </a:cubicBezTo>
                  <a:cubicBezTo>
                    <a:pt x="603" y="8"/>
                    <a:pt x="570" y="0"/>
                    <a:pt x="5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47"/>
            <p:cNvSpPr/>
            <p:nvPr/>
          </p:nvSpPr>
          <p:spPr>
            <a:xfrm>
              <a:off x="1698557" y="2249421"/>
              <a:ext cx="28400" cy="15116"/>
            </a:xfrm>
            <a:custGeom>
              <a:avLst/>
              <a:gdLst/>
              <a:ahLst/>
              <a:cxnLst/>
              <a:rect l="l" t="t" r="r" b="b"/>
              <a:pathLst>
                <a:path w="1054" h="561" extrusionOk="0">
                  <a:moveTo>
                    <a:pt x="833" y="0"/>
                  </a:moveTo>
                  <a:cubicBezTo>
                    <a:pt x="816" y="0"/>
                    <a:pt x="798" y="3"/>
                    <a:pt x="781" y="8"/>
                  </a:cubicBezTo>
                  <a:lnTo>
                    <a:pt x="173" y="175"/>
                  </a:lnTo>
                  <a:cubicBezTo>
                    <a:pt x="66" y="204"/>
                    <a:pt x="0" y="311"/>
                    <a:pt x="30" y="412"/>
                  </a:cubicBezTo>
                  <a:cubicBezTo>
                    <a:pt x="53" y="502"/>
                    <a:pt x="130" y="561"/>
                    <a:pt x="220" y="561"/>
                  </a:cubicBezTo>
                  <a:cubicBezTo>
                    <a:pt x="237" y="561"/>
                    <a:pt x="256" y="561"/>
                    <a:pt x="273" y="555"/>
                  </a:cubicBezTo>
                  <a:lnTo>
                    <a:pt x="888" y="389"/>
                  </a:lnTo>
                  <a:cubicBezTo>
                    <a:pt x="988" y="365"/>
                    <a:pt x="1054" y="252"/>
                    <a:pt x="1024" y="151"/>
                  </a:cubicBezTo>
                  <a:cubicBezTo>
                    <a:pt x="1000" y="61"/>
                    <a:pt x="921" y="0"/>
                    <a:pt x="8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47"/>
            <p:cNvSpPr/>
            <p:nvPr/>
          </p:nvSpPr>
          <p:spPr>
            <a:xfrm>
              <a:off x="1709954" y="2427420"/>
              <a:ext cx="28265" cy="15170"/>
            </a:xfrm>
            <a:custGeom>
              <a:avLst/>
              <a:gdLst/>
              <a:ahLst/>
              <a:cxnLst/>
              <a:rect l="l" t="t" r="r" b="b"/>
              <a:pathLst>
                <a:path w="1049" h="563" extrusionOk="0">
                  <a:moveTo>
                    <a:pt x="830" y="0"/>
                  </a:moveTo>
                  <a:cubicBezTo>
                    <a:pt x="813" y="0"/>
                    <a:pt x="796" y="3"/>
                    <a:pt x="779" y="7"/>
                  </a:cubicBezTo>
                  <a:lnTo>
                    <a:pt x="166" y="173"/>
                  </a:lnTo>
                  <a:cubicBezTo>
                    <a:pt x="59" y="203"/>
                    <a:pt x="0" y="311"/>
                    <a:pt x="23" y="418"/>
                  </a:cubicBezTo>
                  <a:cubicBezTo>
                    <a:pt x="48" y="502"/>
                    <a:pt x="131" y="562"/>
                    <a:pt x="217" y="562"/>
                  </a:cubicBezTo>
                  <a:cubicBezTo>
                    <a:pt x="234" y="562"/>
                    <a:pt x="251" y="560"/>
                    <a:pt x="268" y="555"/>
                  </a:cubicBezTo>
                  <a:lnTo>
                    <a:pt x="881" y="388"/>
                  </a:lnTo>
                  <a:cubicBezTo>
                    <a:pt x="988" y="365"/>
                    <a:pt x="1048" y="258"/>
                    <a:pt x="1018" y="150"/>
                  </a:cubicBezTo>
                  <a:cubicBezTo>
                    <a:pt x="998" y="61"/>
                    <a:pt x="916" y="0"/>
                    <a:pt x="8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47"/>
            <p:cNvSpPr/>
            <p:nvPr/>
          </p:nvSpPr>
          <p:spPr>
            <a:xfrm>
              <a:off x="1680719" y="2412681"/>
              <a:ext cx="37912" cy="17703"/>
            </a:xfrm>
            <a:custGeom>
              <a:avLst/>
              <a:gdLst/>
              <a:ahLst/>
              <a:cxnLst/>
              <a:rect l="l" t="t" r="r" b="b"/>
              <a:pathLst>
                <a:path w="1407" h="657" extrusionOk="0">
                  <a:moveTo>
                    <a:pt x="1184" y="1"/>
                  </a:moveTo>
                  <a:cubicBezTo>
                    <a:pt x="1169" y="1"/>
                    <a:pt x="1154" y="2"/>
                    <a:pt x="1138" y="6"/>
                  </a:cubicBezTo>
                  <a:lnTo>
                    <a:pt x="167" y="269"/>
                  </a:lnTo>
                  <a:cubicBezTo>
                    <a:pt x="60" y="299"/>
                    <a:pt x="0" y="406"/>
                    <a:pt x="30" y="513"/>
                  </a:cubicBezTo>
                  <a:cubicBezTo>
                    <a:pt x="50" y="597"/>
                    <a:pt x="132" y="656"/>
                    <a:pt x="218" y="656"/>
                  </a:cubicBezTo>
                  <a:cubicBezTo>
                    <a:pt x="235" y="656"/>
                    <a:pt x="252" y="654"/>
                    <a:pt x="269" y="649"/>
                  </a:cubicBezTo>
                  <a:lnTo>
                    <a:pt x="1240" y="393"/>
                  </a:lnTo>
                  <a:cubicBezTo>
                    <a:pt x="1347" y="363"/>
                    <a:pt x="1407" y="256"/>
                    <a:pt x="1383" y="148"/>
                  </a:cubicBezTo>
                  <a:cubicBezTo>
                    <a:pt x="1357" y="57"/>
                    <a:pt x="1275" y="1"/>
                    <a:pt x="1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47"/>
            <p:cNvSpPr/>
            <p:nvPr/>
          </p:nvSpPr>
          <p:spPr>
            <a:xfrm>
              <a:off x="1682012" y="2271947"/>
              <a:ext cx="40929" cy="18457"/>
            </a:xfrm>
            <a:custGeom>
              <a:avLst/>
              <a:gdLst/>
              <a:ahLst/>
              <a:cxnLst/>
              <a:rect l="l" t="t" r="r" b="b"/>
              <a:pathLst>
                <a:path w="1519" h="685" extrusionOk="0">
                  <a:moveTo>
                    <a:pt x="1291" y="0"/>
                  </a:moveTo>
                  <a:cubicBezTo>
                    <a:pt x="1275" y="0"/>
                    <a:pt x="1260" y="2"/>
                    <a:pt x="1244" y="5"/>
                  </a:cubicBezTo>
                  <a:lnTo>
                    <a:pt x="172" y="297"/>
                  </a:lnTo>
                  <a:cubicBezTo>
                    <a:pt x="65" y="321"/>
                    <a:pt x="1" y="434"/>
                    <a:pt x="29" y="535"/>
                  </a:cubicBezTo>
                  <a:cubicBezTo>
                    <a:pt x="54" y="626"/>
                    <a:pt x="137" y="684"/>
                    <a:pt x="221" y="684"/>
                  </a:cubicBezTo>
                  <a:cubicBezTo>
                    <a:pt x="238" y="684"/>
                    <a:pt x="257" y="684"/>
                    <a:pt x="274" y="678"/>
                  </a:cubicBezTo>
                  <a:lnTo>
                    <a:pt x="1346" y="393"/>
                  </a:lnTo>
                  <a:cubicBezTo>
                    <a:pt x="1453" y="362"/>
                    <a:pt x="1519" y="255"/>
                    <a:pt x="1489" y="148"/>
                  </a:cubicBezTo>
                  <a:cubicBezTo>
                    <a:pt x="1463" y="56"/>
                    <a:pt x="1381" y="0"/>
                    <a:pt x="1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3" name="Google Shape;573;p47"/>
          <p:cNvGrpSpPr/>
          <p:nvPr/>
        </p:nvGrpSpPr>
        <p:grpSpPr>
          <a:xfrm>
            <a:off x="1679343" y="3114702"/>
            <a:ext cx="364808" cy="215048"/>
            <a:chOff x="730611" y="2877455"/>
            <a:chExt cx="364808" cy="215048"/>
          </a:xfrm>
        </p:grpSpPr>
        <p:sp>
          <p:nvSpPr>
            <p:cNvPr id="574" name="Google Shape;574;p47"/>
            <p:cNvSpPr/>
            <p:nvPr/>
          </p:nvSpPr>
          <p:spPr>
            <a:xfrm>
              <a:off x="730611" y="2877455"/>
              <a:ext cx="364808" cy="215048"/>
            </a:xfrm>
            <a:custGeom>
              <a:avLst/>
              <a:gdLst/>
              <a:ahLst/>
              <a:cxnLst/>
              <a:rect l="l" t="t" r="r" b="b"/>
              <a:pathLst>
                <a:path w="13539" h="7981" extrusionOk="0">
                  <a:moveTo>
                    <a:pt x="8977" y="369"/>
                  </a:moveTo>
                  <a:lnTo>
                    <a:pt x="8977" y="5993"/>
                  </a:lnTo>
                  <a:lnTo>
                    <a:pt x="6327" y="5993"/>
                  </a:lnTo>
                  <a:cubicBezTo>
                    <a:pt x="6216" y="5951"/>
                    <a:pt x="6098" y="5930"/>
                    <a:pt x="5980" y="5930"/>
                  </a:cubicBezTo>
                  <a:cubicBezTo>
                    <a:pt x="5862" y="5930"/>
                    <a:pt x="5745" y="5951"/>
                    <a:pt x="5635" y="5993"/>
                  </a:cubicBezTo>
                  <a:lnTo>
                    <a:pt x="3818" y="5993"/>
                  </a:lnTo>
                  <a:cubicBezTo>
                    <a:pt x="3771" y="5975"/>
                    <a:pt x="3718" y="5963"/>
                    <a:pt x="3669" y="5950"/>
                  </a:cubicBezTo>
                  <a:lnTo>
                    <a:pt x="3669" y="1210"/>
                  </a:lnTo>
                  <a:cubicBezTo>
                    <a:pt x="3669" y="1109"/>
                    <a:pt x="3598" y="1013"/>
                    <a:pt x="3496" y="1001"/>
                  </a:cubicBezTo>
                  <a:cubicBezTo>
                    <a:pt x="3489" y="1001"/>
                    <a:pt x="3482" y="1000"/>
                    <a:pt x="3476" y="1000"/>
                  </a:cubicBezTo>
                  <a:cubicBezTo>
                    <a:pt x="3361" y="1000"/>
                    <a:pt x="3270" y="1090"/>
                    <a:pt x="3270" y="1197"/>
                  </a:cubicBezTo>
                  <a:lnTo>
                    <a:pt x="3270" y="5950"/>
                  </a:lnTo>
                  <a:cubicBezTo>
                    <a:pt x="3223" y="5963"/>
                    <a:pt x="3169" y="5975"/>
                    <a:pt x="3122" y="5993"/>
                  </a:cubicBezTo>
                  <a:lnTo>
                    <a:pt x="394" y="5993"/>
                  </a:lnTo>
                  <a:lnTo>
                    <a:pt x="394" y="3527"/>
                  </a:lnTo>
                  <a:lnTo>
                    <a:pt x="3550" y="369"/>
                  </a:lnTo>
                  <a:close/>
                  <a:moveTo>
                    <a:pt x="11924" y="1746"/>
                  </a:moveTo>
                  <a:lnTo>
                    <a:pt x="13117" y="3753"/>
                  </a:lnTo>
                  <a:lnTo>
                    <a:pt x="13117" y="5993"/>
                  </a:lnTo>
                  <a:lnTo>
                    <a:pt x="11020" y="5993"/>
                  </a:lnTo>
                  <a:cubicBezTo>
                    <a:pt x="10910" y="5951"/>
                    <a:pt x="10792" y="5930"/>
                    <a:pt x="10674" y="5930"/>
                  </a:cubicBezTo>
                  <a:cubicBezTo>
                    <a:pt x="10557" y="5930"/>
                    <a:pt x="10439" y="5951"/>
                    <a:pt x="10329" y="5993"/>
                  </a:cubicBezTo>
                  <a:lnTo>
                    <a:pt x="9370" y="5993"/>
                  </a:lnTo>
                  <a:lnTo>
                    <a:pt x="9370" y="1746"/>
                  </a:lnTo>
                  <a:close/>
                  <a:moveTo>
                    <a:pt x="2663" y="6392"/>
                  </a:moveTo>
                  <a:cubicBezTo>
                    <a:pt x="2591" y="6499"/>
                    <a:pt x="2538" y="6624"/>
                    <a:pt x="2514" y="6761"/>
                  </a:cubicBezTo>
                  <a:lnTo>
                    <a:pt x="1109" y="6761"/>
                  </a:lnTo>
                  <a:lnTo>
                    <a:pt x="697" y="6392"/>
                  </a:lnTo>
                  <a:close/>
                  <a:moveTo>
                    <a:pt x="5159" y="6392"/>
                  </a:moveTo>
                  <a:cubicBezTo>
                    <a:pt x="5081" y="6499"/>
                    <a:pt x="5027" y="6624"/>
                    <a:pt x="5004" y="6761"/>
                  </a:cubicBezTo>
                  <a:lnTo>
                    <a:pt x="4461" y="6761"/>
                  </a:lnTo>
                  <a:cubicBezTo>
                    <a:pt x="4438" y="6624"/>
                    <a:pt x="4384" y="6499"/>
                    <a:pt x="4312" y="6392"/>
                  </a:cubicBezTo>
                  <a:close/>
                  <a:moveTo>
                    <a:pt x="13145" y="6392"/>
                  </a:moveTo>
                  <a:lnTo>
                    <a:pt x="13145" y="6761"/>
                  </a:lnTo>
                  <a:lnTo>
                    <a:pt x="11644" y="6761"/>
                  </a:lnTo>
                  <a:cubicBezTo>
                    <a:pt x="11616" y="6624"/>
                    <a:pt x="11561" y="6499"/>
                    <a:pt x="11490" y="6392"/>
                  </a:cubicBezTo>
                  <a:close/>
                  <a:moveTo>
                    <a:pt x="3479" y="6326"/>
                  </a:moveTo>
                  <a:cubicBezTo>
                    <a:pt x="3818" y="6326"/>
                    <a:pt x="4092" y="6606"/>
                    <a:pt x="4092" y="6945"/>
                  </a:cubicBezTo>
                  <a:cubicBezTo>
                    <a:pt x="4092" y="7285"/>
                    <a:pt x="3818" y="7558"/>
                    <a:pt x="3479" y="7558"/>
                  </a:cubicBezTo>
                  <a:cubicBezTo>
                    <a:pt x="3139" y="7558"/>
                    <a:pt x="2860" y="7285"/>
                    <a:pt x="2860" y="6945"/>
                  </a:cubicBezTo>
                  <a:cubicBezTo>
                    <a:pt x="2860" y="6606"/>
                    <a:pt x="3139" y="6326"/>
                    <a:pt x="3479" y="6326"/>
                  </a:cubicBezTo>
                  <a:close/>
                  <a:moveTo>
                    <a:pt x="5986" y="6326"/>
                  </a:moveTo>
                  <a:cubicBezTo>
                    <a:pt x="6327" y="6326"/>
                    <a:pt x="6605" y="6606"/>
                    <a:pt x="6605" y="6945"/>
                  </a:cubicBezTo>
                  <a:cubicBezTo>
                    <a:pt x="6605" y="7285"/>
                    <a:pt x="6327" y="7558"/>
                    <a:pt x="5986" y="7558"/>
                  </a:cubicBezTo>
                  <a:cubicBezTo>
                    <a:pt x="5648" y="7558"/>
                    <a:pt x="5373" y="7285"/>
                    <a:pt x="5373" y="6945"/>
                  </a:cubicBezTo>
                  <a:cubicBezTo>
                    <a:pt x="5373" y="6606"/>
                    <a:pt x="5648" y="6326"/>
                    <a:pt x="5986" y="6326"/>
                  </a:cubicBezTo>
                  <a:close/>
                  <a:moveTo>
                    <a:pt x="10687" y="6326"/>
                  </a:moveTo>
                  <a:cubicBezTo>
                    <a:pt x="11025" y="6326"/>
                    <a:pt x="11306" y="6606"/>
                    <a:pt x="11306" y="6945"/>
                  </a:cubicBezTo>
                  <a:cubicBezTo>
                    <a:pt x="11306" y="7285"/>
                    <a:pt x="11025" y="7558"/>
                    <a:pt x="10687" y="7558"/>
                  </a:cubicBezTo>
                  <a:cubicBezTo>
                    <a:pt x="10346" y="7558"/>
                    <a:pt x="10072" y="7285"/>
                    <a:pt x="10072" y="6945"/>
                  </a:cubicBezTo>
                  <a:cubicBezTo>
                    <a:pt x="10072" y="6606"/>
                    <a:pt x="10346" y="6326"/>
                    <a:pt x="10687" y="6326"/>
                  </a:cubicBezTo>
                  <a:close/>
                  <a:moveTo>
                    <a:pt x="3468" y="1"/>
                  </a:moveTo>
                  <a:cubicBezTo>
                    <a:pt x="3413" y="1"/>
                    <a:pt x="3366" y="25"/>
                    <a:pt x="3325" y="61"/>
                  </a:cubicBezTo>
                  <a:lnTo>
                    <a:pt x="2924" y="465"/>
                  </a:lnTo>
                  <a:lnTo>
                    <a:pt x="2580" y="119"/>
                  </a:lnTo>
                  <a:cubicBezTo>
                    <a:pt x="2541" y="81"/>
                    <a:pt x="2490" y="61"/>
                    <a:pt x="2440" y="61"/>
                  </a:cubicBezTo>
                  <a:cubicBezTo>
                    <a:pt x="2389" y="61"/>
                    <a:pt x="2338" y="81"/>
                    <a:pt x="2300" y="119"/>
                  </a:cubicBezTo>
                  <a:lnTo>
                    <a:pt x="1073" y="1340"/>
                  </a:lnTo>
                  <a:cubicBezTo>
                    <a:pt x="994" y="1419"/>
                    <a:pt x="994" y="1543"/>
                    <a:pt x="1073" y="1620"/>
                  </a:cubicBezTo>
                  <a:cubicBezTo>
                    <a:pt x="1112" y="1659"/>
                    <a:pt x="1162" y="1678"/>
                    <a:pt x="1212" y="1678"/>
                  </a:cubicBezTo>
                  <a:cubicBezTo>
                    <a:pt x="1263" y="1678"/>
                    <a:pt x="1313" y="1659"/>
                    <a:pt x="1352" y="1620"/>
                  </a:cubicBezTo>
                  <a:lnTo>
                    <a:pt x="2437" y="537"/>
                  </a:lnTo>
                  <a:lnTo>
                    <a:pt x="2646" y="745"/>
                  </a:lnTo>
                  <a:lnTo>
                    <a:pt x="733" y="2651"/>
                  </a:lnTo>
                  <a:lnTo>
                    <a:pt x="524" y="2448"/>
                  </a:lnTo>
                  <a:lnTo>
                    <a:pt x="703" y="2269"/>
                  </a:lnTo>
                  <a:cubicBezTo>
                    <a:pt x="769" y="2205"/>
                    <a:pt x="787" y="2098"/>
                    <a:pt x="739" y="2019"/>
                  </a:cubicBezTo>
                  <a:cubicBezTo>
                    <a:pt x="699" y="1956"/>
                    <a:pt x="635" y="1925"/>
                    <a:pt x="570" y="1925"/>
                  </a:cubicBezTo>
                  <a:cubicBezTo>
                    <a:pt x="520" y="1925"/>
                    <a:pt x="469" y="1944"/>
                    <a:pt x="430" y="1983"/>
                  </a:cubicBezTo>
                  <a:lnTo>
                    <a:pt x="108" y="2305"/>
                  </a:lnTo>
                  <a:cubicBezTo>
                    <a:pt x="30" y="2384"/>
                    <a:pt x="30" y="2508"/>
                    <a:pt x="108" y="2585"/>
                  </a:cubicBezTo>
                  <a:lnTo>
                    <a:pt x="453" y="2931"/>
                  </a:lnTo>
                  <a:lnTo>
                    <a:pt x="54" y="3324"/>
                  </a:lnTo>
                  <a:cubicBezTo>
                    <a:pt x="18" y="3360"/>
                    <a:pt x="1" y="3413"/>
                    <a:pt x="1" y="3462"/>
                  </a:cubicBezTo>
                  <a:lnTo>
                    <a:pt x="1" y="6200"/>
                  </a:lnTo>
                  <a:cubicBezTo>
                    <a:pt x="1" y="6260"/>
                    <a:pt x="24" y="6315"/>
                    <a:pt x="65" y="6351"/>
                  </a:cubicBezTo>
                  <a:lnTo>
                    <a:pt x="906" y="7107"/>
                  </a:lnTo>
                  <a:cubicBezTo>
                    <a:pt x="947" y="7137"/>
                    <a:pt x="989" y="7154"/>
                    <a:pt x="1043" y="7154"/>
                  </a:cubicBezTo>
                  <a:lnTo>
                    <a:pt x="2473" y="7154"/>
                  </a:lnTo>
                  <a:cubicBezTo>
                    <a:pt x="2567" y="7619"/>
                    <a:pt x="2973" y="7970"/>
                    <a:pt x="3468" y="7970"/>
                  </a:cubicBezTo>
                  <a:cubicBezTo>
                    <a:pt x="3955" y="7970"/>
                    <a:pt x="4367" y="7619"/>
                    <a:pt x="4455" y="7154"/>
                  </a:cubicBezTo>
                  <a:lnTo>
                    <a:pt x="4980" y="7154"/>
                  </a:lnTo>
                  <a:cubicBezTo>
                    <a:pt x="5076" y="7619"/>
                    <a:pt x="5486" y="7970"/>
                    <a:pt x="5975" y="7970"/>
                  </a:cubicBezTo>
                  <a:cubicBezTo>
                    <a:pt x="6462" y="7970"/>
                    <a:pt x="6874" y="7619"/>
                    <a:pt x="6970" y="7154"/>
                  </a:cubicBezTo>
                  <a:lnTo>
                    <a:pt x="8947" y="7154"/>
                  </a:lnTo>
                  <a:cubicBezTo>
                    <a:pt x="9048" y="7154"/>
                    <a:pt x="9143" y="7082"/>
                    <a:pt x="9156" y="6981"/>
                  </a:cubicBezTo>
                  <a:cubicBezTo>
                    <a:pt x="9167" y="6862"/>
                    <a:pt x="9071" y="6761"/>
                    <a:pt x="8958" y="6761"/>
                  </a:cubicBezTo>
                  <a:lnTo>
                    <a:pt x="6981" y="6761"/>
                  </a:lnTo>
                  <a:cubicBezTo>
                    <a:pt x="6957" y="6624"/>
                    <a:pt x="6904" y="6499"/>
                    <a:pt x="6833" y="6392"/>
                  </a:cubicBezTo>
                  <a:lnTo>
                    <a:pt x="9829" y="6392"/>
                  </a:lnTo>
                  <a:cubicBezTo>
                    <a:pt x="9667" y="6629"/>
                    <a:pt x="9607" y="6940"/>
                    <a:pt x="9703" y="7261"/>
                  </a:cubicBezTo>
                  <a:cubicBezTo>
                    <a:pt x="9799" y="7588"/>
                    <a:pt x="10066" y="7852"/>
                    <a:pt x="10393" y="7940"/>
                  </a:cubicBezTo>
                  <a:cubicBezTo>
                    <a:pt x="10493" y="7968"/>
                    <a:pt x="10591" y="7981"/>
                    <a:pt x="10687" y="7981"/>
                  </a:cubicBezTo>
                  <a:cubicBezTo>
                    <a:pt x="11185" y="7981"/>
                    <a:pt x="11603" y="7624"/>
                    <a:pt x="11693" y="7154"/>
                  </a:cubicBezTo>
                  <a:lnTo>
                    <a:pt x="13343" y="7154"/>
                  </a:lnTo>
                  <a:cubicBezTo>
                    <a:pt x="13450" y="7154"/>
                    <a:pt x="13538" y="7065"/>
                    <a:pt x="13538" y="6958"/>
                  </a:cubicBezTo>
                  <a:lnTo>
                    <a:pt x="13538" y="3699"/>
                  </a:lnTo>
                  <a:cubicBezTo>
                    <a:pt x="13538" y="3663"/>
                    <a:pt x="13533" y="3634"/>
                    <a:pt x="13516" y="3599"/>
                  </a:cubicBezTo>
                  <a:lnTo>
                    <a:pt x="12229" y="1442"/>
                  </a:lnTo>
                  <a:cubicBezTo>
                    <a:pt x="12193" y="1383"/>
                    <a:pt x="12133" y="1347"/>
                    <a:pt x="12062" y="1347"/>
                  </a:cubicBezTo>
                  <a:lnTo>
                    <a:pt x="9370" y="1347"/>
                  </a:lnTo>
                  <a:lnTo>
                    <a:pt x="9370" y="197"/>
                  </a:lnTo>
                  <a:cubicBezTo>
                    <a:pt x="9370" y="89"/>
                    <a:pt x="9280" y="1"/>
                    <a:pt x="9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47"/>
            <p:cNvSpPr/>
            <p:nvPr/>
          </p:nvSpPr>
          <p:spPr>
            <a:xfrm>
              <a:off x="995076" y="2936518"/>
              <a:ext cx="74045" cy="71108"/>
            </a:xfrm>
            <a:custGeom>
              <a:avLst/>
              <a:gdLst/>
              <a:ahLst/>
              <a:cxnLst/>
              <a:rect l="l" t="t" r="r" b="b"/>
              <a:pathLst>
                <a:path w="2748" h="2639" extrusionOk="0">
                  <a:moveTo>
                    <a:pt x="1693" y="393"/>
                  </a:moveTo>
                  <a:lnTo>
                    <a:pt x="2241" y="1347"/>
                  </a:lnTo>
                  <a:lnTo>
                    <a:pt x="400" y="1347"/>
                  </a:lnTo>
                  <a:lnTo>
                    <a:pt x="400" y="393"/>
                  </a:lnTo>
                  <a:close/>
                  <a:moveTo>
                    <a:pt x="2354" y="1740"/>
                  </a:moveTo>
                  <a:lnTo>
                    <a:pt x="2354" y="2246"/>
                  </a:lnTo>
                  <a:lnTo>
                    <a:pt x="1801" y="2246"/>
                  </a:lnTo>
                  <a:lnTo>
                    <a:pt x="1801" y="1740"/>
                  </a:lnTo>
                  <a:close/>
                  <a:moveTo>
                    <a:pt x="204" y="0"/>
                  </a:moveTo>
                  <a:cubicBezTo>
                    <a:pt x="91" y="0"/>
                    <a:pt x="1" y="90"/>
                    <a:pt x="1" y="197"/>
                  </a:cubicBezTo>
                  <a:lnTo>
                    <a:pt x="1" y="1543"/>
                  </a:lnTo>
                  <a:cubicBezTo>
                    <a:pt x="1" y="1650"/>
                    <a:pt x="91" y="1740"/>
                    <a:pt x="198" y="1740"/>
                  </a:cubicBezTo>
                  <a:lnTo>
                    <a:pt x="1400" y="1740"/>
                  </a:lnTo>
                  <a:lnTo>
                    <a:pt x="1400" y="2443"/>
                  </a:lnTo>
                  <a:cubicBezTo>
                    <a:pt x="1400" y="2550"/>
                    <a:pt x="1491" y="2639"/>
                    <a:pt x="1598" y="2639"/>
                  </a:cubicBezTo>
                  <a:lnTo>
                    <a:pt x="2551" y="2639"/>
                  </a:lnTo>
                  <a:cubicBezTo>
                    <a:pt x="2658" y="2639"/>
                    <a:pt x="2747" y="2550"/>
                    <a:pt x="2747" y="2443"/>
                  </a:cubicBezTo>
                  <a:lnTo>
                    <a:pt x="2747" y="1543"/>
                  </a:lnTo>
                  <a:cubicBezTo>
                    <a:pt x="2747" y="1507"/>
                    <a:pt x="2741" y="1471"/>
                    <a:pt x="2723" y="1442"/>
                  </a:cubicBezTo>
                  <a:lnTo>
                    <a:pt x="1955" y="102"/>
                  </a:lnTo>
                  <a:cubicBezTo>
                    <a:pt x="1919" y="36"/>
                    <a:pt x="1854" y="0"/>
                    <a:pt x="17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47"/>
            <p:cNvSpPr/>
            <p:nvPr/>
          </p:nvSpPr>
          <p:spPr>
            <a:xfrm>
              <a:off x="846960" y="2943767"/>
              <a:ext cx="44163" cy="64533"/>
            </a:xfrm>
            <a:custGeom>
              <a:avLst/>
              <a:gdLst/>
              <a:ahLst/>
              <a:cxnLst/>
              <a:rect l="l" t="t" r="r" b="b"/>
              <a:pathLst>
                <a:path w="1639" h="2395" extrusionOk="0">
                  <a:moveTo>
                    <a:pt x="1221" y="0"/>
                  </a:moveTo>
                  <a:cubicBezTo>
                    <a:pt x="1206" y="0"/>
                    <a:pt x="1190" y="2"/>
                    <a:pt x="1174" y="6"/>
                  </a:cubicBezTo>
                  <a:lnTo>
                    <a:pt x="472" y="196"/>
                  </a:lnTo>
                  <a:cubicBezTo>
                    <a:pt x="370" y="226"/>
                    <a:pt x="305" y="333"/>
                    <a:pt x="335" y="440"/>
                  </a:cubicBezTo>
                  <a:cubicBezTo>
                    <a:pt x="360" y="525"/>
                    <a:pt x="438" y="585"/>
                    <a:pt x="526" y="585"/>
                  </a:cubicBezTo>
                  <a:cubicBezTo>
                    <a:pt x="544" y="585"/>
                    <a:pt x="561" y="582"/>
                    <a:pt x="579" y="577"/>
                  </a:cubicBezTo>
                  <a:lnTo>
                    <a:pt x="829" y="512"/>
                  </a:lnTo>
                  <a:lnTo>
                    <a:pt x="167" y="1697"/>
                  </a:lnTo>
                  <a:cubicBezTo>
                    <a:pt x="0" y="2001"/>
                    <a:pt x="227" y="2394"/>
                    <a:pt x="579" y="2394"/>
                  </a:cubicBezTo>
                  <a:cubicBezTo>
                    <a:pt x="692" y="2394"/>
                    <a:pt x="775" y="2304"/>
                    <a:pt x="775" y="2191"/>
                  </a:cubicBezTo>
                  <a:cubicBezTo>
                    <a:pt x="775" y="2084"/>
                    <a:pt x="692" y="1995"/>
                    <a:pt x="579" y="1995"/>
                  </a:cubicBezTo>
                  <a:cubicBezTo>
                    <a:pt x="525" y="1995"/>
                    <a:pt x="489" y="1935"/>
                    <a:pt x="519" y="1888"/>
                  </a:cubicBezTo>
                  <a:lnTo>
                    <a:pt x="1162" y="720"/>
                  </a:lnTo>
                  <a:lnTo>
                    <a:pt x="1228" y="952"/>
                  </a:lnTo>
                  <a:cubicBezTo>
                    <a:pt x="1248" y="1039"/>
                    <a:pt x="1335" y="1100"/>
                    <a:pt x="1422" y="1100"/>
                  </a:cubicBezTo>
                  <a:cubicBezTo>
                    <a:pt x="1437" y="1100"/>
                    <a:pt x="1451" y="1098"/>
                    <a:pt x="1465" y="1095"/>
                  </a:cubicBezTo>
                  <a:cubicBezTo>
                    <a:pt x="1573" y="1066"/>
                    <a:pt x="1638" y="959"/>
                    <a:pt x="1608" y="852"/>
                  </a:cubicBezTo>
                  <a:lnTo>
                    <a:pt x="1418" y="149"/>
                  </a:lnTo>
                  <a:cubicBezTo>
                    <a:pt x="1393" y="57"/>
                    <a:pt x="1311" y="0"/>
                    <a:pt x="12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47"/>
            <p:cNvSpPr/>
            <p:nvPr/>
          </p:nvSpPr>
          <p:spPr>
            <a:xfrm>
              <a:off x="885168" y="2983753"/>
              <a:ext cx="70973" cy="38451"/>
            </a:xfrm>
            <a:custGeom>
              <a:avLst/>
              <a:gdLst/>
              <a:ahLst/>
              <a:cxnLst/>
              <a:rect l="l" t="t" r="r" b="b"/>
              <a:pathLst>
                <a:path w="2634" h="1427" extrusionOk="0">
                  <a:moveTo>
                    <a:pt x="758" y="0"/>
                  </a:moveTo>
                  <a:cubicBezTo>
                    <a:pt x="708" y="0"/>
                    <a:pt x="658" y="20"/>
                    <a:pt x="619" y="58"/>
                  </a:cubicBezTo>
                  <a:lnTo>
                    <a:pt x="47" y="630"/>
                  </a:lnTo>
                  <a:cubicBezTo>
                    <a:pt x="0" y="677"/>
                    <a:pt x="0" y="754"/>
                    <a:pt x="47" y="797"/>
                  </a:cubicBezTo>
                  <a:lnTo>
                    <a:pt x="619" y="1369"/>
                  </a:lnTo>
                  <a:cubicBezTo>
                    <a:pt x="658" y="1407"/>
                    <a:pt x="709" y="1426"/>
                    <a:pt x="759" y="1426"/>
                  </a:cubicBezTo>
                  <a:cubicBezTo>
                    <a:pt x="858" y="1426"/>
                    <a:pt x="956" y="1353"/>
                    <a:pt x="959" y="1208"/>
                  </a:cubicBezTo>
                  <a:cubicBezTo>
                    <a:pt x="965" y="1172"/>
                    <a:pt x="948" y="1142"/>
                    <a:pt x="924" y="1119"/>
                  </a:cubicBezTo>
                  <a:lnTo>
                    <a:pt x="721" y="910"/>
                  </a:lnTo>
                  <a:lnTo>
                    <a:pt x="2026" y="910"/>
                  </a:lnTo>
                  <a:cubicBezTo>
                    <a:pt x="2395" y="910"/>
                    <a:pt x="2633" y="481"/>
                    <a:pt x="2400" y="166"/>
                  </a:cubicBezTo>
                  <a:cubicBezTo>
                    <a:pt x="2383" y="141"/>
                    <a:pt x="2353" y="124"/>
                    <a:pt x="2323" y="118"/>
                  </a:cubicBezTo>
                  <a:cubicBezTo>
                    <a:pt x="2308" y="116"/>
                    <a:pt x="2293" y="115"/>
                    <a:pt x="2279" y="115"/>
                  </a:cubicBezTo>
                  <a:cubicBezTo>
                    <a:pt x="2100" y="115"/>
                    <a:pt x="2019" y="283"/>
                    <a:pt x="2092" y="410"/>
                  </a:cubicBezTo>
                  <a:cubicBezTo>
                    <a:pt x="2114" y="457"/>
                    <a:pt x="2079" y="517"/>
                    <a:pt x="2026" y="517"/>
                  </a:cubicBezTo>
                  <a:lnTo>
                    <a:pt x="721" y="517"/>
                  </a:lnTo>
                  <a:lnTo>
                    <a:pt x="929" y="308"/>
                  </a:lnTo>
                  <a:cubicBezTo>
                    <a:pt x="954" y="284"/>
                    <a:pt x="965" y="248"/>
                    <a:pt x="965" y="213"/>
                  </a:cubicBezTo>
                  <a:cubicBezTo>
                    <a:pt x="949" y="72"/>
                    <a:pt x="854" y="0"/>
                    <a:pt x="7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47"/>
            <p:cNvSpPr/>
            <p:nvPr/>
          </p:nvSpPr>
          <p:spPr>
            <a:xfrm>
              <a:off x="888698" y="2913561"/>
              <a:ext cx="56504" cy="62351"/>
            </a:xfrm>
            <a:custGeom>
              <a:avLst/>
              <a:gdLst/>
              <a:ahLst/>
              <a:cxnLst/>
              <a:rect l="l" t="t" r="r" b="b"/>
              <a:pathLst>
                <a:path w="2097" h="2314" extrusionOk="0">
                  <a:moveTo>
                    <a:pt x="462" y="0"/>
                  </a:moveTo>
                  <a:cubicBezTo>
                    <a:pt x="301" y="0"/>
                    <a:pt x="140" y="78"/>
                    <a:pt x="54" y="233"/>
                  </a:cubicBezTo>
                  <a:cubicBezTo>
                    <a:pt x="1" y="335"/>
                    <a:pt x="36" y="453"/>
                    <a:pt x="131" y="508"/>
                  </a:cubicBezTo>
                  <a:cubicBezTo>
                    <a:pt x="161" y="524"/>
                    <a:pt x="193" y="532"/>
                    <a:pt x="225" y="532"/>
                  </a:cubicBezTo>
                  <a:cubicBezTo>
                    <a:pt x="295" y="532"/>
                    <a:pt x="362" y="495"/>
                    <a:pt x="399" y="429"/>
                  </a:cubicBezTo>
                  <a:cubicBezTo>
                    <a:pt x="415" y="405"/>
                    <a:pt x="440" y="394"/>
                    <a:pt x="464" y="394"/>
                  </a:cubicBezTo>
                  <a:cubicBezTo>
                    <a:pt x="489" y="394"/>
                    <a:pt x="512" y="405"/>
                    <a:pt x="524" y="429"/>
                  </a:cubicBezTo>
                  <a:lnTo>
                    <a:pt x="1287" y="1806"/>
                  </a:lnTo>
                  <a:lnTo>
                    <a:pt x="1287" y="1806"/>
                  </a:lnTo>
                  <a:lnTo>
                    <a:pt x="1037" y="1734"/>
                  </a:lnTo>
                  <a:cubicBezTo>
                    <a:pt x="1021" y="1730"/>
                    <a:pt x="1005" y="1729"/>
                    <a:pt x="989" y="1729"/>
                  </a:cubicBezTo>
                  <a:cubicBezTo>
                    <a:pt x="900" y="1729"/>
                    <a:pt x="818" y="1786"/>
                    <a:pt x="793" y="1877"/>
                  </a:cubicBezTo>
                  <a:cubicBezTo>
                    <a:pt x="768" y="1984"/>
                    <a:pt x="828" y="2091"/>
                    <a:pt x="936" y="2122"/>
                  </a:cubicBezTo>
                  <a:lnTo>
                    <a:pt x="1639" y="2306"/>
                  </a:lnTo>
                  <a:cubicBezTo>
                    <a:pt x="1655" y="2311"/>
                    <a:pt x="1672" y="2313"/>
                    <a:pt x="1689" y="2313"/>
                  </a:cubicBezTo>
                  <a:cubicBezTo>
                    <a:pt x="1774" y="2313"/>
                    <a:pt x="1858" y="2253"/>
                    <a:pt x="1882" y="2169"/>
                  </a:cubicBezTo>
                  <a:lnTo>
                    <a:pt x="2068" y="1465"/>
                  </a:lnTo>
                  <a:cubicBezTo>
                    <a:pt x="2096" y="1358"/>
                    <a:pt x="2038" y="1251"/>
                    <a:pt x="1930" y="1222"/>
                  </a:cubicBezTo>
                  <a:cubicBezTo>
                    <a:pt x="1913" y="1217"/>
                    <a:pt x="1895" y="1215"/>
                    <a:pt x="1878" y="1215"/>
                  </a:cubicBezTo>
                  <a:cubicBezTo>
                    <a:pt x="1790" y="1215"/>
                    <a:pt x="1711" y="1275"/>
                    <a:pt x="1686" y="1358"/>
                  </a:cubicBezTo>
                  <a:lnTo>
                    <a:pt x="1626" y="1591"/>
                  </a:lnTo>
                  <a:lnTo>
                    <a:pt x="870" y="233"/>
                  </a:lnTo>
                  <a:cubicBezTo>
                    <a:pt x="783" y="78"/>
                    <a:pt x="622" y="0"/>
                    <a:pt x="4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47"/>
            <p:cNvSpPr/>
            <p:nvPr/>
          </p:nvSpPr>
          <p:spPr>
            <a:xfrm>
              <a:off x="1013237" y="3059307"/>
              <a:ext cx="10616" cy="10616"/>
            </a:xfrm>
            <a:custGeom>
              <a:avLst/>
              <a:gdLst/>
              <a:ahLst/>
              <a:cxnLst/>
              <a:rect l="l" t="t" r="r" b="b"/>
              <a:pathLst>
                <a:path w="394" h="394" extrusionOk="0">
                  <a:moveTo>
                    <a:pt x="198" y="0"/>
                  </a:moveTo>
                  <a:cubicBezTo>
                    <a:pt x="90" y="0"/>
                    <a:pt x="0" y="89"/>
                    <a:pt x="0" y="196"/>
                  </a:cubicBezTo>
                  <a:cubicBezTo>
                    <a:pt x="0" y="303"/>
                    <a:pt x="90" y="393"/>
                    <a:pt x="198" y="393"/>
                  </a:cubicBezTo>
                  <a:cubicBezTo>
                    <a:pt x="305" y="393"/>
                    <a:pt x="393" y="303"/>
                    <a:pt x="393" y="196"/>
                  </a:cubicBezTo>
                  <a:cubicBezTo>
                    <a:pt x="393" y="89"/>
                    <a:pt x="305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47"/>
            <p:cNvSpPr/>
            <p:nvPr/>
          </p:nvSpPr>
          <p:spPr>
            <a:xfrm>
              <a:off x="886623" y="3059307"/>
              <a:ext cx="10616" cy="10616"/>
            </a:xfrm>
            <a:custGeom>
              <a:avLst/>
              <a:gdLst/>
              <a:ahLst/>
              <a:cxnLst/>
              <a:rect l="l" t="t" r="r" b="b"/>
              <a:pathLst>
                <a:path w="394" h="394" extrusionOk="0">
                  <a:moveTo>
                    <a:pt x="196" y="0"/>
                  </a:moveTo>
                  <a:cubicBezTo>
                    <a:pt x="89" y="0"/>
                    <a:pt x="0" y="89"/>
                    <a:pt x="0" y="196"/>
                  </a:cubicBezTo>
                  <a:cubicBezTo>
                    <a:pt x="0" y="303"/>
                    <a:pt x="89" y="393"/>
                    <a:pt x="196" y="393"/>
                  </a:cubicBezTo>
                  <a:cubicBezTo>
                    <a:pt x="309" y="393"/>
                    <a:pt x="394" y="303"/>
                    <a:pt x="394" y="196"/>
                  </a:cubicBezTo>
                  <a:cubicBezTo>
                    <a:pt x="394" y="89"/>
                    <a:pt x="309" y="0"/>
                    <a:pt x="1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47"/>
            <p:cNvSpPr/>
            <p:nvPr/>
          </p:nvSpPr>
          <p:spPr>
            <a:xfrm>
              <a:off x="819018" y="3059307"/>
              <a:ext cx="10616" cy="10616"/>
            </a:xfrm>
            <a:custGeom>
              <a:avLst/>
              <a:gdLst/>
              <a:ahLst/>
              <a:cxnLst/>
              <a:rect l="l" t="t" r="r" b="b"/>
              <a:pathLst>
                <a:path w="394" h="394" extrusionOk="0">
                  <a:moveTo>
                    <a:pt x="198" y="0"/>
                  </a:moveTo>
                  <a:cubicBezTo>
                    <a:pt x="91" y="0"/>
                    <a:pt x="1" y="89"/>
                    <a:pt x="1" y="196"/>
                  </a:cubicBezTo>
                  <a:cubicBezTo>
                    <a:pt x="1" y="303"/>
                    <a:pt x="91" y="393"/>
                    <a:pt x="198" y="393"/>
                  </a:cubicBezTo>
                  <a:cubicBezTo>
                    <a:pt x="305" y="393"/>
                    <a:pt x="394" y="303"/>
                    <a:pt x="394" y="196"/>
                  </a:cubicBezTo>
                  <a:cubicBezTo>
                    <a:pt x="394" y="89"/>
                    <a:pt x="305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2" name="Google Shape;582;p47"/>
          <p:cNvSpPr/>
          <p:nvPr/>
        </p:nvSpPr>
        <p:spPr>
          <a:xfrm>
            <a:off x="1679235" y="1620651"/>
            <a:ext cx="365024" cy="212084"/>
          </a:xfrm>
          <a:custGeom>
            <a:avLst/>
            <a:gdLst/>
            <a:ahLst/>
            <a:cxnLst/>
            <a:rect l="l" t="t" r="r" b="b"/>
            <a:pathLst>
              <a:path w="13547" h="7871" extrusionOk="0">
                <a:moveTo>
                  <a:pt x="6100" y="401"/>
                </a:moveTo>
                <a:cubicBezTo>
                  <a:pt x="6202" y="401"/>
                  <a:pt x="6292" y="473"/>
                  <a:pt x="6303" y="573"/>
                </a:cubicBezTo>
                <a:cubicBezTo>
                  <a:pt x="6320" y="693"/>
                  <a:pt x="6226" y="794"/>
                  <a:pt x="6106" y="794"/>
                </a:cubicBezTo>
                <a:lnTo>
                  <a:pt x="4385" y="794"/>
                </a:lnTo>
                <a:cubicBezTo>
                  <a:pt x="4266" y="794"/>
                  <a:pt x="4176" y="693"/>
                  <a:pt x="4189" y="573"/>
                </a:cubicBezTo>
                <a:cubicBezTo>
                  <a:pt x="4200" y="473"/>
                  <a:pt x="4290" y="401"/>
                  <a:pt x="4390" y="401"/>
                </a:cubicBezTo>
                <a:close/>
                <a:moveTo>
                  <a:pt x="5058" y="2521"/>
                </a:moveTo>
                <a:lnTo>
                  <a:pt x="5684" y="4445"/>
                </a:lnTo>
                <a:lnTo>
                  <a:pt x="4648" y="4547"/>
                </a:lnTo>
                <a:cubicBezTo>
                  <a:pt x="4522" y="4237"/>
                  <a:pt x="4332" y="3956"/>
                  <a:pt x="4087" y="3718"/>
                </a:cubicBezTo>
                <a:lnTo>
                  <a:pt x="5058" y="2521"/>
                </a:lnTo>
                <a:close/>
                <a:moveTo>
                  <a:pt x="3831" y="4028"/>
                </a:moveTo>
                <a:cubicBezTo>
                  <a:pt x="3997" y="4195"/>
                  <a:pt x="4135" y="4380"/>
                  <a:pt x="4230" y="4588"/>
                </a:cubicBezTo>
                <a:lnTo>
                  <a:pt x="3307" y="4677"/>
                </a:lnTo>
                <a:lnTo>
                  <a:pt x="3831" y="4028"/>
                </a:lnTo>
                <a:close/>
                <a:moveTo>
                  <a:pt x="4368" y="4968"/>
                </a:moveTo>
                <a:cubicBezTo>
                  <a:pt x="4390" y="5064"/>
                  <a:pt x="4409" y="5160"/>
                  <a:pt x="4420" y="5254"/>
                </a:cubicBezTo>
                <a:lnTo>
                  <a:pt x="3081" y="5254"/>
                </a:lnTo>
                <a:cubicBezTo>
                  <a:pt x="3062" y="5201"/>
                  <a:pt x="3040" y="5147"/>
                  <a:pt x="3015" y="5100"/>
                </a:cubicBezTo>
                <a:lnTo>
                  <a:pt x="4368" y="4968"/>
                </a:lnTo>
                <a:close/>
                <a:moveTo>
                  <a:pt x="5332" y="4874"/>
                </a:moveTo>
                <a:lnTo>
                  <a:pt x="5332" y="4874"/>
                </a:lnTo>
                <a:cubicBezTo>
                  <a:pt x="5261" y="4987"/>
                  <a:pt x="5207" y="5119"/>
                  <a:pt x="5184" y="5254"/>
                </a:cubicBezTo>
                <a:lnTo>
                  <a:pt x="4814" y="5254"/>
                </a:lnTo>
                <a:cubicBezTo>
                  <a:pt x="4808" y="5141"/>
                  <a:pt x="4791" y="5034"/>
                  <a:pt x="4766" y="4927"/>
                </a:cubicBezTo>
                <a:lnTo>
                  <a:pt x="5332" y="4874"/>
                </a:lnTo>
                <a:close/>
                <a:moveTo>
                  <a:pt x="11133" y="5166"/>
                </a:moveTo>
                <a:cubicBezTo>
                  <a:pt x="11295" y="5166"/>
                  <a:pt x="11425" y="5297"/>
                  <a:pt x="11425" y="5457"/>
                </a:cubicBezTo>
                <a:cubicBezTo>
                  <a:pt x="11425" y="5619"/>
                  <a:pt x="11295" y="5749"/>
                  <a:pt x="11133" y="5749"/>
                </a:cubicBezTo>
                <a:cubicBezTo>
                  <a:pt x="10973" y="5749"/>
                  <a:pt x="10842" y="5619"/>
                  <a:pt x="10842" y="5457"/>
                </a:cubicBezTo>
                <a:cubicBezTo>
                  <a:pt x="10842" y="5297"/>
                  <a:pt x="10973" y="5166"/>
                  <a:pt x="11133" y="5166"/>
                </a:cubicBezTo>
                <a:close/>
                <a:moveTo>
                  <a:pt x="2419" y="5177"/>
                </a:moveTo>
                <a:cubicBezTo>
                  <a:pt x="2616" y="5177"/>
                  <a:pt x="2765" y="5369"/>
                  <a:pt x="2694" y="5570"/>
                </a:cubicBezTo>
                <a:cubicBezTo>
                  <a:pt x="2669" y="5647"/>
                  <a:pt x="2611" y="5713"/>
                  <a:pt x="2532" y="5738"/>
                </a:cubicBezTo>
                <a:cubicBezTo>
                  <a:pt x="2494" y="5752"/>
                  <a:pt x="2456" y="5759"/>
                  <a:pt x="2420" y="5759"/>
                </a:cubicBezTo>
                <a:cubicBezTo>
                  <a:pt x="2219" y="5759"/>
                  <a:pt x="2067" y="5551"/>
                  <a:pt x="2158" y="5339"/>
                </a:cubicBezTo>
                <a:cubicBezTo>
                  <a:pt x="2199" y="5237"/>
                  <a:pt x="2306" y="5177"/>
                  <a:pt x="2413" y="5177"/>
                </a:cubicBezTo>
                <a:close/>
                <a:moveTo>
                  <a:pt x="4420" y="5647"/>
                </a:moveTo>
                <a:cubicBezTo>
                  <a:pt x="4409" y="5749"/>
                  <a:pt x="4390" y="5845"/>
                  <a:pt x="4368" y="5941"/>
                </a:cubicBezTo>
                <a:lnTo>
                  <a:pt x="3015" y="5803"/>
                </a:lnTo>
                <a:cubicBezTo>
                  <a:pt x="3040" y="5755"/>
                  <a:pt x="3062" y="5702"/>
                  <a:pt x="3081" y="5647"/>
                </a:cubicBezTo>
                <a:close/>
                <a:moveTo>
                  <a:pt x="5184" y="5647"/>
                </a:moveTo>
                <a:cubicBezTo>
                  <a:pt x="5207" y="5790"/>
                  <a:pt x="5261" y="5916"/>
                  <a:pt x="5332" y="6035"/>
                </a:cubicBezTo>
                <a:lnTo>
                  <a:pt x="4766" y="5976"/>
                </a:lnTo>
                <a:cubicBezTo>
                  <a:pt x="4791" y="5869"/>
                  <a:pt x="4808" y="5762"/>
                  <a:pt x="4814" y="5647"/>
                </a:cubicBezTo>
                <a:close/>
                <a:moveTo>
                  <a:pt x="6232" y="4784"/>
                </a:moveTo>
                <a:cubicBezTo>
                  <a:pt x="6595" y="4790"/>
                  <a:pt x="6892" y="5089"/>
                  <a:pt x="6892" y="5457"/>
                </a:cubicBezTo>
                <a:cubicBezTo>
                  <a:pt x="6892" y="5755"/>
                  <a:pt x="6696" y="6012"/>
                  <a:pt x="6422" y="6095"/>
                </a:cubicBezTo>
                <a:lnTo>
                  <a:pt x="6422" y="5463"/>
                </a:lnTo>
                <a:cubicBezTo>
                  <a:pt x="6422" y="5362"/>
                  <a:pt x="6345" y="5273"/>
                  <a:pt x="6249" y="5262"/>
                </a:cubicBezTo>
                <a:cubicBezTo>
                  <a:pt x="6238" y="5260"/>
                  <a:pt x="6228" y="5259"/>
                  <a:pt x="6218" y="5259"/>
                </a:cubicBezTo>
                <a:cubicBezTo>
                  <a:pt x="6108" y="5259"/>
                  <a:pt x="6023" y="5349"/>
                  <a:pt x="6023" y="5457"/>
                </a:cubicBezTo>
                <a:lnTo>
                  <a:pt x="6023" y="6095"/>
                </a:lnTo>
                <a:cubicBezTo>
                  <a:pt x="5748" y="6012"/>
                  <a:pt x="5553" y="5755"/>
                  <a:pt x="5553" y="5457"/>
                </a:cubicBezTo>
                <a:cubicBezTo>
                  <a:pt x="5553" y="5059"/>
                  <a:pt x="5869" y="4820"/>
                  <a:pt x="6232" y="4784"/>
                </a:cubicBezTo>
                <a:close/>
                <a:moveTo>
                  <a:pt x="11133" y="3450"/>
                </a:moveTo>
                <a:cubicBezTo>
                  <a:pt x="12236" y="3450"/>
                  <a:pt x="13140" y="4350"/>
                  <a:pt x="13140" y="5457"/>
                </a:cubicBezTo>
                <a:cubicBezTo>
                  <a:pt x="13140" y="6560"/>
                  <a:pt x="12236" y="7464"/>
                  <a:pt x="11133" y="7464"/>
                </a:cubicBezTo>
                <a:cubicBezTo>
                  <a:pt x="10026" y="7464"/>
                  <a:pt x="9126" y="6560"/>
                  <a:pt x="9126" y="5457"/>
                </a:cubicBezTo>
                <a:cubicBezTo>
                  <a:pt x="9126" y="4635"/>
                  <a:pt x="9615" y="3932"/>
                  <a:pt x="10317" y="3623"/>
                </a:cubicBezTo>
                <a:lnTo>
                  <a:pt x="10740" y="4891"/>
                </a:lnTo>
                <a:cubicBezTo>
                  <a:pt x="10562" y="5017"/>
                  <a:pt x="10443" y="5226"/>
                  <a:pt x="10443" y="5457"/>
                </a:cubicBezTo>
                <a:cubicBezTo>
                  <a:pt x="10443" y="5833"/>
                  <a:pt x="10752" y="6142"/>
                  <a:pt x="11133" y="6142"/>
                </a:cubicBezTo>
                <a:cubicBezTo>
                  <a:pt x="11509" y="6142"/>
                  <a:pt x="11818" y="5833"/>
                  <a:pt x="11818" y="5457"/>
                </a:cubicBezTo>
                <a:cubicBezTo>
                  <a:pt x="11818" y="5076"/>
                  <a:pt x="11509" y="4767"/>
                  <a:pt x="11133" y="4767"/>
                </a:cubicBezTo>
                <a:lnTo>
                  <a:pt x="11116" y="4767"/>
                </a:lnTo>
                <a:lnTo>
                  <a:pt x="10693" y="3498"/>
                </a:lnTo>
                <a:cubicBezTo>
                  <a:pt x="10836" y="3467"/>
                  <a:pt x="10979" y="3450"/>
                  <a:pt x="11133" y="3450"/>
                </a:cubicBezTo>
                <a:close/>
                <a:moveTo>
                  <a:pt x="4385" y="1"/>
                </a:moveTo>
                <a:cubicBezTo>
                  <a:pt x="4063" y="1"/>
                  <a:pt x="3783" y="251"/>
                  <a:pt x="3771" y="573"/>
                </a:cubicBezTo>
                <a:cubicBezTo>
                  <a:pt x="3760" y="913"/>
                  <a:pt x="4033" y="1187"/>
                  <a:pt x="4368" y="1187"/>
                </a:cubicBezTo>
                <a:lnTo>
                  <a:pt x="4618" y="1187"/>
                </a:lnTo>
                <a:lnTo>
                  <a:pt x="4915" y="2081"/>
                </a:lnTo>
                <a:lnTo>
                  <a:pt x="4212" y="2939"/>
                </a:lnTo>
                <a:cubicBezTo>
                  <a:pt x="3694" y="2568"/>
                  <a:pt x="3062" y="2367"/>
                  <a:pt x="2419" y="2367"/>
                </a:cubicBezTo>
                <a:cubicBezTo>
                  <a:pt x="1800" y="2367"/>
                  <a:pt x="1204" y="2551"/>
                  <a:pt x="692" y="2896"/>
                </a:cubicBezTo>
                <a:cubicBezTo>
                  <a:pt x="597" y="2956"/>
                  <a:pt x="574" y="3082"/>
                  <a:pt x="638" y="3170"/>
                </a:cubicBezTo>
                <a:cubicBezTo>
                  <a:pt x="676" y="3227"/>
                  <a:pt x="739" y="3257"/>
                  <a:pt x="803" y="3257"/>
                </a:cubicBezTo>
                <a:cubicBezTo>
                  <a:pt x="841" y="3257"/>
                  <a:pt x="879" y="3246"/>
                  <a:pt x="912" y="3224"/>
                </a:cubicBezTo>
                <a:cubicBezTo>
                  <a:pt x="1360" y="2920"/>
                  <a:pt x="1883" y="2766"/>
                  <a:pt x="2419" y="2766"/>
                </a:cubicBezTo>
                <a:cubicBezTo>
                  <a:pt x="2974" y="2766"/>
                  <a:pt x="3516" y="2931"/>
                  <a:pt x="3962" y="3247"/>
                </a:cubicBezTo>
                <a:lnTo>
                  <a:pt x="2754" y="4743"/>
                </a:lnTo>
                <a:lnTo>
                  <a:pt x="2408" y="4773"/>
                </a:lnTo>
                <a:cubicBezTo>
                  <a:pt x="2032" y="4778"/>
                  <a:pt x="1734" y="5089"/>
                  <a:pt x="1734" y="5463"/>
                </a:cubicBezTo>
                <a:cubicBezTo>
                  <a:pt x="1734" y="5839"/>
                  <a:pt x="2032" y="6142"/>
                  <a:pt x="2408" y="6148"/>
                </a:cubicBezTo>
                <a:lnTo>
                  <a:pt x="4236" y="6334"/>
                </a:lnTo>
                <a:cubicBezTo>
                  <a:pt x="3909" y="7006"/>
                  <a:pt x="3218" y="7470"/>
                  <a:pt x="2419" y="7470"/>
                </a:cubicBezTo>
                <a:cubicBezTo>
                  <a:pt x="1311" y="7470"/>
                  <a:pt x="412" y="6571"/>
                  <a:pt x="412" y="5463"/>
                </a:cubicBezTo>
                <a:cubicBezTo>
                  <a:pt x="412" y="4355"/>
                  <a:pt x="1311" y="3450"/>
                  <a:pt x="2419" y="3450"/>
                </a:cubicBezTo>
                <a:cubicBezTo>
                  <a:pt x="2586" y="3450"/>
                  <a:pt x="2747" y="3475"/>
                  <a:pt x="2908" y="3510"/>
                </a:cubicBezTo>
                <a:cubicBezTo>
                  <a:pt x="2926" y="3515"/>
                  <a:pt x="2944" y="3517"/>
                  <a:pt x="2962" y="3517"/>
                </a:cubicBezTo>
                <a:cubicBezTo>
                  <a:pt x="3035" y="3517"/>
                  <a:pt x="3106" y="3481"/>
                  <a:pt x="3140" y="3415"/>
                </a:cubicBezTo>
                <a:cubicBezTo>
                  <a:pt x="3200" y="3296"/>
                  <a:pt x="3134" y="3159"/>
                  <a:pt x="3010" y="3129"/>
                </a:cubicBezTo>
                <a:cubicBezTo>
                  <a:pt x="2818" y="3082"/>
                  <a:pt x="2622" y="3057"/>
                  <a:pt x="2419" y="3057"/>
                </a:cubicBezTo>
                <a:cubicBezTo>
                  <a:pt x="1097" y="3057"/>
                  <a:pt x="13" y="4135"/>
                  <a:pt x="13" y="5463"/>
                </a:cubicBezTo>
                <a:cubicBezTo>
                  <a:pt x="13" y="6304"/>
                  <a:pt x="448" y="7041"/>
                  <a:pt x="1097" y="7470"/>
                </a:cubicBezTo>
                <a:lnTo>
                  <a:pt x="216" y="7470"/>
                </a:lnTo>
                <a:cubicBezTo>
                  <a:pt x="115" y="7470"/>
                  <a:pt x="25" y="7542"/>
                  <a:pt x="13" y="7643"/>
                </a:cubicBezTo>
                <a:cubicBezTo>
                  <a:pt x="0" y="7769"/>
                  <a:pt x="96" y="7870"/>
                  <a:pt x="209" y="7870"/>
                </a:cubicBezTo>
                <a:lnTo>
                  <a:pt x="7548" y="7870"/>
                </a:lnTo>
                <a:cubicBezTo>
                  <a:pt x="7650" y="7870"/>
                  <a:pt x="7738" y="7799"/>
                  <a:pt x="7750" y="7697"/>
                </a:cubicBezTo>
                <a:cubicBezTo>
                  <a:pt x="7763" y="7572"/>
                  <a:pt x="7673" y="7470"/>
                  <a:pt x="7554" y="7470"/>
                </a:cubicBezTo>
                <a:lnTo>
                  <a:pt x="3736" y="7470"/>
                </a:lnTo>
                <a:cubicBezTo>
                  <a:pt x="4135" y="7209"/>
                  <a:pt x="4456" y="6827"/>
                  <a:pt x="4641" y="6375"/>
                </a:cubicBezTo>
                <a:lnTo>
                  <a:pt x="6023" y="6512"/>
                </a:lnTo>
                <a:lnTo>
                  <a:pt x="6023" y="6875"/>
                </a:lnTo>
                <a:cubicBezTo>
                  <a:pt x="6023" y="6977"/>
                  <a:pt x="6094" y="7066"/>
                  <a:pt x="6196" y="7077"/>
                </a:cubicBezTo>
                <a:cubicBezTo>
                  <a:pt x="6206" y="7079"/>
                  <a:pt x="6216" y="7079"/>
                  <a:pt x="6226" y="7079"/>
                </a:cubicBezTo>
                <a:cubicBezTo>
                  <a:pt x="6332" y="7079"/>
                  <a:pt x="6422" y="6990"/>
                  <a:pt x="6422" y="6881"/>
                </a:cubicBezTo>
                <a:lnTo>
                  <a:pt x="6422" y="6512"/>
                </a:lnTo>
                <a:cubicBezTo>
                  <a:pt x="6916" y="6422"/>
                  <a:pt x="7285" y="5988"/>
                  <a:pt x="7285" y="5463"/>
                </a:cubicBezTo>
                <a:cubicBezTo>
                  <a:pt x="7285" y="5267"/>
                  <a:pt x="7232" y="5083"/>
                  <a:pt x="7142" y="4921"/>
                </a:cubicBezTo>
                <a:lnTo>
                  <a:pt x="9937" y="2474"/>
                </a:lnTo>
                <a:lnTo>
                  <a:pt x="10193" y="3253"/>
                </a:lnTo>
                <a:cubicBezTo>
                  <a:pt x="9329" y="3618"/>
                  <a:pt x="8722" y="4475"/>
                  <a:pt x="8722" y="5463"/>
                </a:cubicBezTo>
                <a:cubicBezTo>
                  <a:pt x="8722" y="6304"/>
                  <a:pt x="9156" y="7041"/>
                  <a:pt x="9805" y="7470"/>
                </a:cubicBezTo>
                <a:lnTo>
                  <a:pt x="8495" y="7470"/>
                </a:lnTo>
                <a:cubicBezTo>
                  <a:pt x="8393" y="7470"/>
                  <a:pt x="8304" y="7542"/>
                  <a:pt x="8293" y="7643"/>
                </a:cubicBezTo>
                <a:cubicBezTo>
                  <a:pt x="8274" y="7769"/>
                  <a:pt x="8370" y="7870"/>
                  <a:pt x="8489" y="7870"/>
                </a:cubicBezTo>
                <a:lnTo>
                  <a:pt x="13332" y="7870"/>
                </a:lnTo>
                <a:cubicBezTo>
                  <a:pt x="13432" y="7870"/>
                  <a:pt x="13522" y="7799"/>
                  <a:pt x="13534" y="7697"/>
                </a:cubicBezTo>
                <a:cubicBezTo>
                  <a:pt x="13546" y="7572"/>
                  <a:pt x="13451" y="7470"/>
                  <a:pt x="13338" y="7470"/>
                </a:cubicBezTo>
                <a:lnTo>
                  <a:pt x="12450" y="7470"/>
                </a:lnTo>
                <a:cubicBezTo>
                  <a:pt x="13105" y="7041"/>
                  <a:pt x="13539" y="6304"/>
                  <a:pt x="13539" y="5463"/>
                </a:cubicBezTo>
                <a:cubicBezTo>
                  <a:pt x="13539" y="4135"/>
                  <a:pt x="12456" y="3052"/>
                  <a:pt x="11128" y="3052"/>
                </a:cubicBezTo>
                <a:cubicBezTo>
                  <a:pt x="10938" y="3052"/>
                  <a:pt x="10746" y="3074"/>
                  <a:pt x="10567" y="3117"/>
                </a:cubicBezTo>
                <a:lnTo>
                  <a:pt x="9996" y="1378"/>
                </a:lnTo>
                <a:lnTo>
                  <a:pt x="10133" y="1378"/>
                </a:lnTo>
                <a:cubicBezTo>
                  <a:pt x="10633" y="1378"/>
                  <a:pt x="10979" y="1097"/>
                  <a:pt x="11312" y="764"/>
                </a:cubicBezTo>
                <a:cubicBezTo>
                  <a:pt x="11395" y="680"/>
                  <a:pt x="11389" y="544"/>
                  <a:pt x="11295" y="466"/>
                </a:cubicBezTo>
                <a:cubicBezTo>
                  <a:pt x="11259" y="440"/>
                  <a:pt x="11217" y="428"/>
                  <a:pt x="11175" y="428"/>
                </a:cubicBezTo>
                <a:cubicBezTo>
                  <a:pt x="11121" y="428"/>
                  <a:pt x="11067" y="449"/>
                  <a:pt x="11026" y="490"/>
                </a:cubicBezTo>
                <a:cubicBezTo>
                  <a:pt x="10770" y="746"/>
                  <a:pt x="10520" y="979"/>
                  <a:pt x="10133" y="979"/>
                </a:cubicBezTo>
                <a:lnTo>
                  <a:pt x="9728" y="979"/>
                </a:lnTo>
                <a:cubicBezTo>
                  <a:pt x="9597" y="979"/>
                  <a:pt x="9495" y="1116"/>
                  <a:pt x="9537" y="1240"/>
                </a:cubicBezTo>
                <a:lnTo>
                  <a:pt x="9764" y="1931"/>
                </a:lnTo>
                <a:lnTo>
                  <a:pt x="6106" y="1931"/>
                </a:lnTo>
                <a:cubicBezTo>
                  <a:pt x="6006" y="1931"/>
                  <a:pt x="5916" y="2002"/>
                  <a:pt x="5904" y="2104"/>
                </a:cubicBezTo>
                <a:cubicBezTo>
                  <a:pt x="5886" y="2224"/>
                  <a:pt x="5981" y="2324"/>
                  <a:pt x="6100" y="2324"/>
                </a:cubicBezTo>
                <a:lnTo>
                  <a:pt x="9525" y="2324"/>
                </a:lnTo>
                <a:lnTo>
                  <a:pt x="6881" y="4641"/>
                </a:lnTo>
                <a:cubicBezTo>
                  <a:pt x="6689" y="4495"/>
                  <a:pt x="6451" y="4413"/>
                  <a:pt x="6212" y="4413"/>
                </a:cubicBezTo>
                <a:cubicBezTo>
                  <a:pt x="6169" y="4413"/>
                  <a:pt x="6126" y="4415"/>
                  <a:pt x="6083" y="4421"/>
                </a:cubicBezTo>
                <a:lnTo>
                  <a:pt x="5017" y="1187"/>
                </a:lnTo>
                <a:lnTo>
                  <a:pt x="6106" y="1187"/>
                </a:lnTo>
                <a:cubicBezTo>
                  <a:pt x="6427" y="1187"/>
                  <a:pt x="6708" y="943"/>
                  <a:pt x="6721" y="616"/>
                </a:cubicBezTo>
                <a:cubicBezTo>
                  <a:pt x="6732" y="281"/>
                  <a:pt x="6458" y="1"/>
                  <a:pt x="612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538;p47">
            <a:extLst>
              <a:ext uri="{FF2B5EF4-FFF2-40B4-BE49-F238E27FC236}">
                <a16:creationId xmlns:a16="http://schemas.microsoft.com/office/drawing/2014/main" id="{96E5100C-D427-57D4-4110-CF357D8D4065}"/>
              </a:ext>
            </a:extLst>
          </p:cNvPr>
          <p:cNvSpPr txBox="1">
            <a:spLocks/>
          </p:cNvSpPr>
          <p:nvPr/>
        </p:nvSpPr>
        <p:spPr>
          <a:xfrm>
            <a:off x="-125138" y="2485477"/>
            <a:ext cx="23055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None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None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None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None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None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None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None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None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None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/>
            <a:r>
              <a:rPr lang="ru-RU" dirty="0"/>
              <a:t>Решения </a:t>
            </a:r>
            <a:r>
              <a:rPr lang="en-US" dirty="0"/>
              <a:t>:</a:t>
            </a:r>
          </a:p>
        </p:txBody>
      </p:sp>
      <p:sp>
        <p:nvSpPr>
          <p:cNvPr id="17" name="Google Shape;543;p47">
            <a:extLst>
              <a:ext uri="{FF2B5EF4-FFF2-40B4-BE49-F238E27FC236}">
                <a16:creationId xmlns:a16="http://schemas.microsoft.com/office/drawing/2014/main" id="{97023E8F-2239-B4BA-4F3D-20B9D8779775}"/>
              </a:ext>
            </a:extLst>
          </p:cNvPr>
          <p:cNvSpPr txBox="1">
            <a:spLocks/>
          </p:cNvSpPr>
          <p:nvPr/>
        </p:nvSpPr>
        <p:spPr>
          <a:xfrm>
            <a:off x="6134768" y="2970277"/>
            <a:ext cx="2305500" cy="1228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Fahkwang"/>
              <a:buNone/>
              <a:defRPr sz="2100" b="0" i="0" u="none" strike="noStrike" cap="none">
                <a:solidFill>
                  <a:schemeClr val="accent3"/>
                </a:solidFill>
                <a:latin typeface="Fahkwang"/>
                <a:ea typeface="Fahkwang"/>
                <a:cs typeface="Fahkwang"/>
                <a:sym typeface="Fahkwang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Fahkwang"/>
              <a:buNone/>
              <a:defRPr sz="2100" b="0" i="1" u="none" strike="noStrike" cap="none">
                <a:solidFill>
                  <a:schemeClr val="accent3"/>
                </a:solidFill>
                <a:latin typeface="Fahkwang"/>
                <a:ea typeface="Fahkwang"/>
                <a:cs typeface="Fahkwang"/>
                <a:sym typeface="Fahkwang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Fahkwang"/>
              <a:buNone/>
              <a:defRPr sz="2100" b="0" i="1" u="none" strike="noStrike" cap="none">
                <a:solidFill>
                  <a:schemeClr val="accent3"/>
                </a:solidFill>
                <a:latin typeface="Fahkwang"/>
                <a:ea typeface="Fahkwang"/>
                <a:cs typeface="Fahkwang"/>
                <a:sym typeface="Fahkwang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Fahkwang"/>
              <a:buNone/>
              <a:defRPr sz="2100" b="0" i="1" u="none" strike="noStrike" cap="none">
                <a:solidFill>
                  <a:schemeClr val="accent3"/>
                </a:solidFill>
                <a:latin typeface="Fahkwang"/>
                <a:ea typeface="Fahkwang"/>
                <a:cs typeface="Fahkwang"/>
                <a:sym typeface="Fahkwang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Fahkwang"/>
              <a:buNone/>
              <a:defRPr sz="2100" b="0" i="1" u="none" strike="noStrike" cap="none">
                <a:solidFill>
                  <a:schemeClr val="accent3"/>
                </a:solidFill>
                <a:latin typeface="Fahkwang"/>
                <a:ea typeface="Fahkwang"/>
                <a:cs typeface="Fahkwang"/>
                <a:sym typeface="Fahkwang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Fahkwang"/>
              <a:buNone/>
              <a:defRPr sz="2100" b="0" i="1" u="none" strike="noStrike" cap="none">
                <a:solidFill>
                  <a:schemeClr val="accent3"/>
                </a:solidFill>
                <a:latin typeface="Fahkwang"/>
                <a:ea typeface="Fahkwang"/>
                <a:cs typeface="Fahkwang"/>
                <a:sym typeface="Fahkwang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Fahkwang"/>
              <a:buNone/>
              <a:defRPr sz="2100" b="0" i="1" u="none" strike="noStrike" cap="none">
                <a:solidFill>
                  <a:schemeClr val="accent3"/>
                </a:solidFill>
                <a:latin typeface="Fahkwang"/>
                <a:ea typeface="Fahkwang"/>
                <a:cs typeface="Fahkwang"/>
                <a:sym typeface="Fahkwang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Fahkwang"/>
              <a:buNone/>
              <a:defRPr sz="2100" b="0" i="1" u="none" strike="noStrike" cap="none">
                <a:solidFill>
                  <a:schemeClr val="accent3"/>
                </a:solidFill>
                <a:latin typeface="Fahkwang"/>
                <a:ea typeface="Fahkwang"/>
                <a:cs typeface="Fahkwang"/>
                <a:sym typeface="Fahkwang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Fahkwang"/>
              <a:buNone/>
              <a:defRPr sz="2100" b="0" i="1" u="none" strike="noStrike" cap="none">
                <a:solidFill>
                  <a:schemeClr val="accent3"/>
                </a:solidFill>
                <a:latin typeface="Fahkwang"/>
                <a:ea typeface="Fahkwang"/>
                <a:cs typeface="Fahkwang"/>
                <a:sym typeface="Fahkwang"/>
              </a:defRPr>
            </a:lvl9pPr>
          </a:lstStyle>
          <a:p>
            <a:r>
              <a:rPr lang="ru-RU" sz="1600" b="1" dirty="0"/>
              <a:t>ЕДИНСТВО В РЕГИОНЕ!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48"/>
          <p:cNvSpPr txBox="1">
            <a:spLocks noGrp="1"/>
          </p:cNvSpPr>
          <p:nvPr>
            <p:ph type="title"/>
          </p:nvPr>
        </p:nvSpPr>
        <p:spPr>
          <a:xfrm>
            <a:off x="666550" y="1729508"/>
            <a:ext cx="7768800" cy="13476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Существенные соглашения</a:t>
            </a:r>
            <a:endParaRPr lang="en-US" dirty="0"/>
          </a:p>
        </p:txBody>
      </p:sp>
      <p:cxnSp>
        <p:nvCxnSpPr>
          <p:cNvPr id="588" name="Google Shape;588;p48"/>
          <p:cNvCxnSpPr/>
          <p:nvPr/>
        </p:nvCxnSpPr>
        <p:spPr>
          <a:xfrm>
            <a:off x="686950" y="3211207"/>
            <a:ext cx="77484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6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Дипломатические инициативы</a:t>
            </a:r>
            <a:endParaRPr sz="2800" dirty="0"/>
          </a:p>
        </p:txBody>
      </p:sp>
      <p:cxnSp>
        <p:nvCxnSpPr>
          <p:cNvPr id="868" name="Google Shape;868;p62"/>
          <p:cNvCxnSpPr/>
          <p:nvPr/>
        </p:nvCxnSpPr>
        <p:spPr>
          <a:xfrm>
            <a:off x="720000" y="980907"/>
            <a:ext cx="43761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graphicFrame>
        <p:nvGraphicFramePr>
          <p:cNvPr id="869" name="Google Shape;869;p62"/>
          <p:cNvGraphicFramePr/>
          <p:nvPr>
            <p:extLst>
              <p:ext uri="{D42A27DB-BD31-4B8C-83A1-F6EECF244321}">
                <p14:modId xmlns:p14="http://schemas.microsoft.com/office/powerpoint/2010/main" val="52749257"/>
              </p:ext>
            </p:extLst>
          </p:nvPr>
        </p:nvGraphicFramePr>
        <p:xfrm>
          <a:off x="1330572" y="1516790"/>
          <a:ext cx="8189421" cy="3122865"/>
        </p:xfrm>
        <a:graphic>
          <a:graphicData uri="http://schemas.openxmlformats.org/drawingml/2006/table">
            <a:tbl>
              <a:tblPr>
                <a:noFill/>
                <a:tableStyleId>{41F0D202-9B0D-4EB1-9CE9-350DE01CF5D6}</a:tableStyleId>
              </a:tblPr>
              <a:tblGrid>
                <a:gridCol w="20083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727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083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5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100" dirty="0">
                          <a:solidFill>
                            <a:schemeClr val="accent3"/>
                          </a:solidFill>
                          <a:latin typeface="Fahkwang"/>
                          <a:ea typeface="Fahkwang"/>
                          <a:cs typeface="Fahkwang"/>
                          <a:sym typeface="Fahkwang"/>
                        </a:rPr>
                        <a:t>Соглашение</a:t>
                      </a:r>
                      <a:endParaRPr sz="2100" dirty="0">
                        <a:solidFill>
                          <a:schemeClr val="accent3"/>
                        </a:solidFill>
                        <a:latin typeface="Fahkwang"/>
                        <a:ea typeface="Fahkwang"/>
                        <a:cs typeface="Fahkwang"/>
                        <a:sym typeface="Fahkwang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100" dirty="0">
                          <a:solidFill>
                            <a:schemeClr val="accent3"/>
                          </a:solidFill>
                          <a:latin typeface="Fahkwang"/>
                          <a:ea typeface="Fahkwang"/>
                          <a:cs typeface="Fahkwang"/>
                          <a:sym typeface="Fahkwang"/>
                        </a:rPr>
                        <a:t>События</a:t>
                      </a:r>
                      <a:endParaRPr sz="2100" dirty="0">
                        <a:solidFill>
                          <a:schemeClr val="accent3"/>
                        </a:solidFill>
                        <a:latin typeface="Fahkwang"/>
                        <a:ea typeface="Fahkwang"/>
                        <a:cs typeface="Fahkwang"/>
                        <a:sym typeface="Fahkwang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rowSpan="3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dk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5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dirty="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Тегеранское соглашение (2003)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dirty="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Азербайджано-туркменское соглашение по месторождению "Достлук" (2021 год)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vMerge="1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dk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5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dirty="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Протокол оценки воздействия на окружающую среду (2018)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dirty="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Зеленый энергетический коридор Каспийское море - ЕС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vMerge="1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5525">
                <a:tc gridSpan="3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dk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91425" marR="91425" marT="91425" marB="91425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dk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dk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70" name="Google Shape;870;p62"/>
          <p:cNvSpPr/>
          <p:nvPr/>
        </p:nvSpPr>
        <p:spPr>
          <a:xfrm>
            <a:off x="624173" y="2983629"/>
            <a:ext cx="403908" cy="358543"/>
          </a:xfrm>
          <a:custGeom>
            <a:avLst/>
            <a:gdLst/>
            <a:ahLst/>
            <a:cxnLst/>
            <a:rect l="l" t="t" r="r" b="b"/>
            <a:pathLst>
              <a:path w="13587" h="12061" extrusionOk="0">
                <a:moveTo>
                  <a:pt x="8528" y="393"/>
                </a:moveTo>
                <a:cubicBezTo>
                  <a:pt x="8779" y="393"/>
                  <a:pt x="8993" y="559"/>
                  <a:pt x="9072" y="792"/>
                </a:cubicBezTo>
                <a:lnTo>
                  <a:pt x="4520" y="792"/>
                </a:lnTo>
                <a:cubicBezTo>
                  <a:pt x="4597" y="559"/>
                  <a:pt x="4812" y="393"/>
                  <a:pt x="5062" y="393"/>
                </a:cubicBezTo>
                <a:close/>
                <a:moveTo>
                  <a:pt x="3025" y="1185"/>
                </a:moveTo>
                <a:lnTo>
                  <a:pt x="2876" y="2585"/>
                </a:lnTo>
                <a:lnTo>
                  <a:pt x="924" y="2585"/>
                </a:lnTo>
                <a:lnTo>
                  <a:pt x="1036" y="1495"/>
                </a:lnTo>
                <a:cubicBezTo>
                  <a:pt x="1054" y="1317"/>
                  <a:pt x="1197" y="1185"/>
                  <a:pt x="1370" y="1185"/>
                </a:cubicBezTo>
                <a:close/>
                <a:moveTo>
                  <a:pt x="5432" y="1185"/>
                </a:moveTo>
                <a:lnTo>
                  <a:pt x="5355" y="2585"/>
                </a:lnTo>
                <a:lnTo>
                  <a:pt x="3258" y="2585"/>
                </a:lnTo>
                <a:lnTo>
                  <a:pt x="3407" y="1185"/>
                </a:lnTo>
                <a:close/>
                <a:moveTo>
                  <a:pt x="7785" y="1185"/>
                </a:moveTo>
                <a:lnTo>
                  <a:pt x="7857" y="2585"/>
                </a:lnTo>
                <a:lnTo>
                  <a:pt x="5735" y="2585"/>
                </a:lnTo>
                <a:lnTo>
                  <a:pt x="5812" y="1185"/>
                </a:lnTo>
                <a:close/>
                <a:moveTo>
                  <a:pt x="10185" y="1185"/>
                </a:moveTo>
                <a:lnTo>
                  <a:pt x="10334" y="2585"/>
                </a:lnTo>
                <a:lnTo>
                  <a:pt x="8237" y="2585"/>
                </a:lnTo>
                <a:lnTo>
                  <a:pt x="8165" y="1185"/>
                </a:lnTo>
                <a:close/>
                <a:moveTo>
                  <a:pt x="2823" y="2978"/>
                </a:moveTo>
                <a:lnTo>
                  <a:pt x="2692" y="4193"/>
                </a:lnTo>
                <a:lnTo>
                  <a:pt x="762" y="4193"/>
                </a:lnTo>
                <a:lnTo>
                  <a:pt x="893" y="2978"/>
                </a:lnTo>
                <a:close/>
                <a:moveTo>
                  <a:pt x="5319" y="2978"/>
                </a:moveTo>
                <a:lnTo>
                  <a:pt x="5259" y="4193"/>
                </a:lnTo>
                <a:lnTo>
                  <a:pt x="3104" y="4193"/>
                </a:lnTo>
                <a:lnTo>
                  <a:pt x="3234" y="2978"/>
                </a:lnTo>
                <a:close/>
                <a:moveTo>
                  <a:pt x="7862" y="2978"/>
                </a:moveTo>
                <a:lnTo>
                  <a:pt x="7928" y="4193"/>
                </a:lnTo>
                <a:lnTo>
                  <a:pt x="5664" y="4193"/>
                </a:lnTo>
                <a:lnTo>
                  <a:pt x="5730" y="2978"/>
                </a:lnTo>
                <a:close/>
                <a:moveTo>
                  <a:pt x="10364" y="2978"/>
                </a:moveTo>
                <a:lnTo>
                  <a:pt x="10494" y="4193"/>
                </a:lnTo>
                <a:lnTo>
                  <a:pt x="8338" y="4193"/>
                </a:lnTo>
                <a:lnTo>
                  <a:pt x="8273" y="2978"/>
                </a:lnTo>
                <a:close/>
                <a:moveTo>
                  <a:pt x="12704" y="2978"/>
                </a:moveTo>
                <a:lnTo>
                  <a:pt x="12830" y="4193"/>
                </a:lnTo>
                <a:lnTo>
                  <a:pt x="10900" y="4193"/>
                </a:lnTo>
                <a:lnTo>
                  <a:pt x="10774" y="2978"/>
                </a:lnTo>
                <a:close/>
                <a:moveTo>
                  <a:pt x="2656" y="4592"/>
                </a:moveTo>
                <a:lnTo>
                  <a:pt x="2519" y="5884"/>
                </a:lnTo>
                <a:lnTo>
                  <a:pt x="578" y="5884"/>
                </a:lnTo>
                <a:lnTo>
                  <a:pt x="715" y="4592"/>
                </a:lnTo>
                <a:close/>
                <a:moveTo>
                  <a:pt x="5241" y="4592"/>
                </a:moveTo>
                <a:lnTo>
                  <a:pt x="5176" y="5884"/>
                </a:lnTo>
                <a:lnTo>
                  <a:pt x="2912" y="5884"/>
                </a:lnTo>
                <a:lnTo>
                  <a:pt x="3049" y="4592"/>
                </a:lnTo>
                <a:close/>
                <a:moveTo>
                  <a:pt x="7957" y="4592"/>
                </a:moveTo>
                <a:lnTo>
                  <a:pt x="8022" y="5884"/>
                </a:lnTo>
                <a:lnTo>
                  <a:pt x="5569" y="5884"/>
                </a:lnTo>
                <a:lnTo>
                  <a:pt x="5634" y="4592"/>
                </a:lnTo>
                <a:close/>
                <a:moveTo>
                  <a:pt x="10543" y="4592"/>
                </a:moveTo>
                <a:lnTo>
                  <a:pt x="10680" y="5884"/>
                </a:lnTo>
                <a:lnTo>
                  <a:pt x="8421" y="5884"/>
                </a:lnTo>
                <a:lnTo>
                  <a:pt x="8350" y="4592"/>
                </a:lnTo>
                <a:close/>
                <a:moveTo>
                  <a:pt x="12877" y="4592"/>
                </a:moveTo>
                <a:lnTo>
                  <a:pt x="13020" y="5884"/>
                </a:lnTo>
                <a:lnTo>
                  <a:pt x="11079" y="5884"/>
                </a:lnTo>
                <a:lnTo>
                  <a:pt x="10936" y="4592"/>
                </a:lnTo>
                <a:close/>
                <a:moveTo>
                  <a:pt x="2477" y="6277"/>
                </a:moveTo>
                <a:lnTo>
                  <a:pt x="2340" y="7577"/>
                </a:lnTo>
                <a:lnTo>
                  <a:pt x="768" y="7577"/>
                </a:lnTo>
                <a:cubicBezTo>
                  <a:pt x="673" y="7577"/>
                  <a:pt x="589" y="7535"/>
                  <a:pt x="523" y="7464"/>
                </a:cubicBezTo>
                <a:cubicBezTo>
                  <a:pt x="459" y="7392"/>
                  <a:pt x="429" y="7291"/>
                  <a:pt x="435" y="7195"/>
                </a:cubicBezTo>
                <a:lnTo>
                  <a:pt x="536" y="6277"/>
                </a:lnTo>
                <a:close/>
                <a:moveTo>
                  <a:pt x="5152" y="6277"/>
                </a:moveTo>
                <a:lnTo>
                  <a:pt x="5086" y="7577"/>
                </a:lnTo>
                <a:lnTo>
                  <a:pt x="2733" y="7577"/>
                </a:lnTo>
                <a:lnTo>
                  <a:pt x="2870" y="6277"/>
                </a:lnTo>
                <a:close/>
                <a:moveTo>
                  <a:pt x="10721" y="6277"/>
                </a:moveTo>
                <a:lnTo>
                  <a:pt x="10859" y="7577"/>
                </a:lnTo>
                <a:lnTo>
                  <a:pt x="8511" y="7577"/>
                </a:lnTo>
                <a:lnTo>
                  <a:pt x="8440" y="6277"/>
                </a:lnTo>
                <a:close/>
                <a:moveTo>
                  <a:pt x="13061" y="6277"/>
                </a:moveTo>
                <a:lnTo>
                  <a:pt x="13157" y="7195"/>
                </a:lnTo>
                <a:cubicBezTo>
                  <a:pt x="13169" y="7291"/>
                  <a:pt x="13139" y="7392"/>
                  <a:pt x="13074" y="7464"/>
                </a:cubicBezTo>
                <a:cubicBezTo>
                  <a:pt x="13009" y="7535"/>
                  <a:pt x="12919" y="7577"/>
                  <a:pt x="12830" y="7577"/>
                </a:cubicBezTo>
                <a:lnTo>
                  <a:pt x="11257" y="7577"/>
                </a:lnTo>
                <a:lnTo>
                  <a:pt x="11120" y="6277"/>
                </a:lnTo>
                <a:close/>
                <a:moveTo>
                  <a:pt x="10244" y="7970"/>
                </a:moveTo>
                <a:lnTo>
                  <a:pt x="10244" y="10977"/>
                </a:lnTo>
                <a:lnTo>
                  <a:pt x="9977" y="10977"/>
                </a:lnTo>
                <a:lnTo>
                  <a:pt x="9977" y="7970"/>
                </a:lnTo>
                <a:close/>
                <a:moveTo>
                  <a:pt x="4883" y="11400"/>
                </a:moveTo>
                <a:cubicBezTo>
                  <a:pt x="4968" y="11400"/>
                  <a:pt x="5039" y="11478"/>
                  <a:pt x="5020" y="11561"/>
                </a:cubicBezTo>
                <a:cubicBezTo>
                  <a:pt x="5009" y="11621"/>
                  <a:pt x="4949" y="11662"/>
                  <a:pt x="4883" y="11662"/>
                </a:cubicBezTo>
                <a:lnTo>
                  <a:pt x="2079" y="11662"/>
                </a:lnTo>
                <a:cubicBezTo>
                  <a:pt x="2013" y="11662"/>
                  <a:pt x="1953" y="11621"/>
                  <a:pt x="1941" y="11561"/>
                </a:cubicBezTo>
                <a:cubicBezTo>
                  <a:pt x="1924" y="11478"/>
                  <a:pt x="1988" y="11400"/>
                  <a:pt x="2079" y="11400"/>
                </a:cubicBezTo>
                <a:close/>
                <a:moveTo>
                  <a:pt x="11519" y="11400"/>
                </a:moveTo>
                <a:cubicBezTo>
                  <a:pt x="11602" y="11400"/>
                  <a:pt x="11668" y="11478"/>
                  <a:pt x="11651" y="11561"/>
                </a:cubicBezTo>
                <a:cubicBezTo>
                  <a:pt x="11638" y="11621"/>
                  <a:pt x="11579" y="11662"/>
                  <a:pt x="11513" y="11662"/>
                </a:cubicBezTo>
                <a:lnTo>
                  <a:pt x="8714" y="11662"/>
                </a:lnTo>
                <a:cubicBezTo>
                  <a:pt x="8649" y="11662"/>
                  <a:pt x="8589" y="11621"/>
                  <a:pt x="8577" y="11561"/>
                </a:cubicBezTo>
                <a:cubicBezTo>
                  <a:pt x="8559" y="11478"/>
                  <a:pt x="8624" y="11400"/>
                  <a:pt x="8707" y="11400"/>
                </a:cubicBezTo>
                <a:close/>
                <a:moveTo>
                  <a:pt x="5045" y="0"/>
                </a:moveTo>
                <a:cubicBezTo>
                  <a:pt x="4562" y="0"/>
                  <a:pt x="4168" y="339"/>
                  <a:pt x="4074" y="792"/>
                </a:cubicBezTo>
                <a:lnTo>
                  <a:pt x="1375" y="792"/>
                </a:lnTo>
                <a:cubicBezTo>
                  <a:pt x="1001" y="792"/>
                  <a:pt x="690" y="1072"/>
                  <a:pt x="649" y="1447"/>
                </a:cubicBezTo>
                <a:lnTo>
                  <a:pt x="41" y="7153"/>
                </a:lnTo>
                <a:cubicBezTo>
                  <a:pt x="0" y="7577"/>
                  <a:pt x="333" y="7970"/>
                  <a:pt x="768" y="7970"/>
                </a:cubicBezTo>
                <a:lnTo>
                  <a:pt x="2953" y="7970"/>
                </a:lnTo>
                <a:lnTo>
                  <a:pt x="2953" y="11007"/>
                </a:lnTo>
                <a:lnTo>
                  <a:pt x="2084" y="11007"/>
                </a:lnTo>
                <a:cubicBezTo>
                  <a:pt x="1810" y="11007"/>
                  <a:pt x="1573" y="11209"/>
                  <a:pt x="1542" y="11483"/>
                </a:cubicBezTo>
                <a:cubicBezTo>
                  <a:pt x="1518" y="11799"/>
                  <a:pt x="1763" y="12061"/>
                  <a:pt x="2073" y="12061"/>
                </a:cubicBezTo>
                <a:lnTo>
                  <a:pt x="4878" y="12061"/>
                </a:lnTo>
                <a:cubicBezTo>
                  <a:pt x="5152" y="12061"/>
                  <a:pt x="5391" y="11852"/>
                  <a:pt x="5414" y="11579"/>
                </a:cubicBezTo>
                <a:cubicBezTo>
                  <a:pt x="5444" y="11269"/>
                  <a:pt x="5193" y="11007"/>
                  <a:pt x="4883" y="11007"/>
                </a:cubicBezTo>
                <a:lnTo>
                  <a:pt x="4014" y="11007"/>
                </a:lnTo>
                <a:lnTo>
                  <a:pt x="4014" y="8756"/>
                </a:lnTo>
                <a:cubicBezTo>
                  <a:pt x="4014" y="8654"/>
                  <a:pt x="3937" y="8559"/>
                  <a:pt x="3841" y="8547"/>
                </a:cubicBezTo>
                <a:cubicBezTo>
                  <a:pt x="3834" y="8547"/>
                  <a:pt x="3827" y="8546"/>
                  <a:pt x="3821" y="8546"/>
                </a:cubicBezTo>
                <a:cubicBezTo>
                  <a:pt x="3706" y="8546"/>
                  <a:pt x="3615" y="8636"/>
                  <a:pt x="3615" y="8743"/>
                </a:cubicBezTo>
                <a:lnTo>
                  <a:pt x="3615" y="10977"/>
                </a:lnTo>
                <a:lnTo>
                  <a:pt x="3354" y="10977"/>
                </a:lnTo>
                <a:lnTo>
                  <a:pt x="3354" y="7970"/>
                </a:lnTo>
                <a:lnTo>
                  <a:pt x="7379" y="7970"/>
                </a:lnTo>
                <a:cubicBezTo>
                  <a:pt x="7481" y="7970"/>
                  <a:pt x="7571" y="7898"/>
                  <a:pt x="7582" y="7797"/>
                </a:cubicBezTo>
                <a:cubicBezTo>
                  <a:pt x="7599" y="7678"/>
                  <a:pt x="7505" y="7577"/>
                  <a:pt x="7385" y="7577"/>
                </a:cubicBezTo>
                <a:lnTo>
                  <a:pt x="5479" y="7577"/>
                </a:lnTo>
                <a:lnTo>
                  <a:pt x="5551" y="6277"/>
                </a:lnTo>
                <a:lnTo>
                  <a:pt x="8047" y="6277"/>
                </a:lnTo>
                <a:lnTo>
                  <a:pt x="8124" y="7785"/>
                </a:lnTo>
                <a:cubicBezTo>
                  <a:pt x="8130" y="7885"/>
                  <a:pt x="8220" y="7970"/>
                  <a:pt x="8321" y="7970"/>
                </a:cubicBezTo>
                <a:lnTo>
                  <a:pt x="9583" y="7970"/>
                </a:lnTo>
                <a:lnTo>
                  <a:pt x="9583" y="11007"/>
                </a:lnTo>
                <a:lnTo>
                  <a:pt x="8731" y="11007"/>
                </a:lnTo>
                <a:cubicBezTo>
                  <a:pt x="8446" y="11007"/>
                  <a:pt x="8201" y="11228"/>
                  <a:pt x="8190" y="11513"/>
                </a:cubicBezTo>
                <a:cubicBezTo>
                  <a:pt x="8178" y="11811"/>
                  <a:pt x="8421" y="12061"/>
                  <a:pt x="8720" y="12061"/>
                </a:cubicBezTo>
                <a:lnTo>
                  <a:pt x="11489" y="12061"/>
                </a:lnTo>
                <a:cubicBezTo>
                  <a:pt x="11775" y="12061"/>
                  <a:pt x="12019" y="11841"/>
                  <a:pt x="12031" y="11555"/>
                </a:cubicBezTo>
                <a:cubicBezTo>
                  <a:pt x="12038" y="11252"/>
                  <a:pt x="11799" y="11007"/>
                  <a:pt x="11502" y="11007"/>
                </a:cubicBezTo>
                <a:lnTo>
                  <a:pt x="10637" y="11007"/>
                </a:lnTo>
                <a:lnTo>
                  <a:pt x="10637" y="7970"/>
                </a:lnTo>
                <a:lnTo>
                  <a:pt x="12817" y="7970"/>
                </a:lnTo>
                <a:cubicBezTo>
                  <a:pt x="13246" y="7970"/>
                  <a:pt x="13586" y="7577"/>
                  <a:pt x="13539" y="7153"/>
                </a:cubicBezTo>
                <a:lnTo>
                  <a:pt x="12931" y="1460"/>
                </a:lnTo>
                <a:cubicBezTo>
                  <a:pt x="12896" y="1089"/>
                  <a:pt x="12585" y="809"/>
                  <a:pt x="12222" y="804"/>
                </a:cubicBezTo>
                <a:cubicBezTo>
                  <a:pt x="12218" y="803"/>
                  <a:pt x="12214" y="803"/>
                  <a:pt x="12210" y="803"/>
                </a:cubicBezTo>
                <a:cubicBezTo>
                  <a:pt x="12114" y="803"/>
                  <a:pt x="12030" y="867"/>
                  <a:pt x="12014" y="959"/>
                </a:cubicBezTo>
                <a:cubicBezTo>
                  <a:pt x="11989" y="1089"/>
                  <a:pt x="12091" y="1197"/>
                  <a:pt x="12209" y="1197"/>
                </a:cubicBezTo>
                <a:cubicBezTo>
                  <a:pt x="12377" y="1197"/>
                  <a:pt x="12520" y="1328"/>
                  <a:pt x="12538" y="1501"/>
                </a:cubicBezTo>
                <a:lnTo>
                  <a:pt x="12657" y="2585"/>
                </a:lnTo>
                <a:lnTo>
                  <a:pt x="10727" y="2585"/>
                </a:lnTo>
                <a:lnTo>
                  <a:pt x="10578" y="1185"/>
                </a:lnTo>
                <a:lnTo>
                  <a:pt x="11257" y="1185"/>
                </a:lnTo>
                <a:cubicBezTo>
                  <a:pt x="11359" y="1185"/>
                  <a:pt x="11453" y="1114"/>
                  <a:pt x="11466" y="1012"/>
                </a:cubicBezTo>
                <a:cubicBezTo>
                  <a:pt x="11478" y="894"/>
                  <a:pt x="11382" y="792"/>
                  <a:pt x="11269" y="792"/>
                </a:cubicBezTo>
                <a:lnTo>
                  <a:pt x="9518" y="792"/>
                </a:lnTo>
                <a:cubicBezTo>
                  <a:pt x="9429" y="339"/>
                  <a:pt x="9029" y="0"/>
                  <a:pt x="855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71" name="Google Shape;871;p62"/>
          <p:cNvGrpSpPr/>
          <p:nvPr/>
        </p:nvGrpSpPr>
        <p:grpSpPr>
          <a:xfrm>
            <a:off x="617572" y="1822046"/>
            <a:ext cx="401743" cy="401059"/>
            <a:chOff x="2337800" y="3920658"/>
            <a:chExt cx="364162" cy="363542"/>
          </a:xfrm>
        </p:grpSpPr>
        <p:sp>
          <p:nvSpPr>
            <p:cNvPr id="872" name="Google Shape;872;p62"/>
            <p:cNvSpPr/>
            <p:nvPr/>
          </p:nvSpPr>
          <p:spPr>
            <a:xfrm>
              <a:off x="2573218" y="4100569"/>
              <a:ext cx="98888" cy="30690"/>
            </a:xfrm>
            <a:custGeom>
              <a:avLst/>
              <a:gdLst/>
              <a:ahLst/>
              <a:cxnLst/>
              <a:rect l="l" t="t" r="r" b="b"/>
              <a:pathLst>
                <a:path w="3670" h="1139" extrusionOk="0">
                  <a:moveTo>
                    <a:pt x="3277" y="399"/>
                  </a:moveTo>
                  <a:lnTo>
                    <a:pt x="3277" y="739"/>
                  </a:lnTo>
                  <a:lnTo>
                    <a:pt x="393" y="739"/>
                  </a:lnTo>
                  <a:lnTo>
                    <a:pt x="393" y="399"/>
                  </a:lnTo>
                  <a:close/>
                  <a:moveTo>
                    <a:pt x="198" y="0"/>
                  </a:moveTo>
                  <a:cubicBezTo>
                    <a:pt x="90" y="0"/>
                    <a:pt x="0" y="90"/>
                    <a:pt x="0" y="198"/>
                  </a:cubicBezTo>
                  <a:lnTo>
                    <a:pt x="0" y="941"/>
                  </a:lnTo>
                  <a:cubicBezTo>
                    <a:pt x="0" y="1048"/>
                    <a:pt x="90" y="1138"/>
                    <a:pt x="198" y="1138"/>
                  </a:cubicBezTo>
                  <a:lnTo>
                    <a:pt x="3473" y="1138"/>
                  </a:lnTo>
                  <a:cubicBezTo>
                    <a:pt x="3580" y="1138"/>
                    <a:pt x="3670" y="1048"/>
                    <a:pt x="3670" y="941"/>
                  </a:cubicBezTo>
                  <a:lnTo>
                    <a:pt x="3670" y="185"/>
                  </a:lnTo>
                  <a:cubicBezTo>
                    <a:pt x="3670" y="83"/>
                    <a:pt x="3586" y="0"/>
                    <a:pt x="34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62"/>
            <p:cNvSpPr/>
            <p:nvPr/>
          </p:nvSpPr>
          <p:spPr>
            <a:xfrm>
              <a:off x="2573218" y="4141822"/>
              <a:ext cx="44163" cy="30690"/>
            </a:xfrm>
            <a:custGeom>
              <a:avLst/>
              <a:gdLst/>
              <a:ahLst/>
              <a:cxnLst/>
              <a:rect l="l" t="t" r="r" b="b"/>
              <a:pathLst>
                <a:path w="1639" h="1139" extrusionOk="0">
                  <a:moveTo>
                    <a:pt x="1240" y="399"/>
                  </a:moveTo>
                  <a:lnTo>
                    <a:pt x="1240" y="739"/>
                  </a:lnTo>
                  <a:lnTo>
                    <a:pt x="393" y="739"/>
                  </a:lnTo>
                  <a:lnTo>
                    <a:pt x="393" y="399"/>
                  </a:lnTo>
                  <a:close/>
                  <a:moveTo>
                    <a:pt x="198" y="0"/>
                  </a:moveTo>
                  <a:cubicBezTo>
                    <a:pt x="90" y="0"/>
                    <a:pt x="0" y="89"/>
                    <a:pt x="0" y="196"/>
                  </a:cubicBezTo>
                  <a:lnTo>
                    <a:pt x="0" y="941"/>
                  </a:lnTo>
                  <a:cubicBezTo>
                    <a:pt x="0" y="1048"/>
                    <a:pt x="90" y="1138"/>
                    <a:pt x="198" y="1138"/>
                  </a:cubicBezTo>
                  <a:lnTo>
                    <a:pt x="1441" y="1138"/>
                  </a:lnTo>
                  <a:cubicBezTo>
                    <a:pt x="1548" y="1138"/>
                    <a:pt x="1639" y="1048"/>
                    <a:pt x="1639" y="941"/>
                  </a:cubicBezTo>
                  <a:lnTo>
                    <a:pt x="1639" y="196"/>
                  </a:lnTo>
                  <a:cubicBezTo>
                    <a:pt x="1639" y="89"/>
                    <a:pt x="1548" y="0"/>
                    <a:pt x="14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62"/>
            <p:cNvSpPr/>
            <p:nvPr/>
          </p:nvSpPr>
          <p:spPr>
            <a:xfrm>
              <a:off x="2627943" y="4141822"/>
              <a:ext cx="44163" cy="30690"/>
            </a:xfrm>
            <a:custGeom>
              <a:avLst/>
              <a:gdLst/>
              <a:ahLst/>
              <a:cxnLst/>
              <a:rect l="l" t="t" r="r" b="b"/>
              <a:pathLst>
                <a:path w="1639" h="1139" extrusionOk="0">
                  <a:moveTo>
                    <a:pt x="1246" y="399"/>
                  </a:moveTo>
                  <a:lnTo>
                    <a:pt x="1246" y="739"/>
                  </a:lnTo>
                  <a:lnTo>
                    <a:pt x="399" y="739"/>
                  </a:lnTo>
                  <a:lnTo>
                    <a:pt x="399" y="399"/>
                  </a:lnTo>
                  <a:close/>
                  <a:moveTo>
                    <a:pt x="196" y="0"/>
                  </a:moveTo>
                  <a:cubicBezTo>
                    <a:pt x="89" y="0"/>
                    <a:pt x="1" y="89"/>
                    <a:pt x="1" y="196"/>
                  </a:cubicBezTo>
                  <a:lnTo>
                    <a:pt x="1" y="941"/>
                  </a:lnTo>
                  <a:cubicBezTo>
                    <a:pt x="1" y="1048"/>
                    <a:pt x="89" y="1138"/>
                    <a:pt x="196" y="1138"/>
                  </a:cubicBezTo>
                  <a:lnTo>
                    <a:pt x="1442" y="1138"/>
                  </a:lnTo>
                  <a:cubicBezTo>
                    <a:pt x="1549" y="1138"/>
                    <a:pt x="1639" y="1048"/>
                    <a:pt x="1639" y="941"/>
                  </a:cubicBezTo>
                  <a:lnTo>
                    <a:pt x="1639" y="196"/>
                  </a:lnTo>
                  <a:cubicBezTo>
                    <a:pt x="1639" y="89"/>
                    <a:pt x="1549" y="0"/>
                    <a:pt x="14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62"/>
            <p:cNvSpPr/>
            <p:nvPr/>
          </p:nvSpPr>
          <p:spPr>
            <a:xfrm>
              <a:off x="2573218" y="4183075"/>
              <a:ext cx="44163" cy="30690"/>
            </a:xfrm>
            <a:custGeom>
              <a:avLst/>
              <a:gdLst/>
              <a:ahLst/>
              <a:cxnLst/>
              <a:rect l="l" t="t" r="r" b="b"/>
              <a:pathLst>
                <a:path w="1639" h="1139" extrusionOk="0">
                  <a:moveTo>
                    <a:pt x="1240" y="399"/>
                  </a:moveTo>
                  <a:lnTo>
                    <a:pt x="1240" y="738"/>
                  </a:lnTo>
                  <a:lnTo>
                    <a:pt x="393" y="738"/>
                  </a:lnTo>
                  <a:lnTo>
                    <a:pt x="393" y="399"/>
                  </a:lnTo>
                  <a:close/>
                  <a:moveTo>
                    <a:pt x="198" y="0"/>
                  </a:moveTo>
                  <a:cubicBezTo>
                    <a:pt x="90" y="0"/>
                    <a:pt x="0" y="89"/>
                    <a:pt x="0" y="202"/>
                  </a:cubicBezTo>
                  <a:lnTo>
                    <a:pt x="0" y="941"/>
                  </a:lnTo>
                  <a:cubicBezTo>
                    <a:pt x="0" y="1048"/>
                    <a:pt x="90" y="1138"/>
                    <a:pt x="198" y="1138"/>
                  </a:cubicBezTo>
                  <a:lnTo>
                    <a:pt x="1441" y="1138"/>
                  </a:lnTo>
                  <a:cubicBezTo>
                    <a:pt x="1548" y="1138"/>
                    <a:pt x="1639" y="1048"/>
                    <a:pt x="1639" y="941"/>
                  </a:cubicBezTo>
                  <a:lnTo>
                    <a:pt x="1639" y="202"/>
                  </a:lnTo>
                  <a:cubicBezTo>
                    <a:pt x="1639" y="89"/>
                    <a:pt x="1548" y="0"/>
                    <a:pt x="14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62"/>
            <p:cNvSpPr/>
            <p:nvPr/>
          </p:nvSpPr>
          <p:spPr>
            <a:xfrm>
              <a:off x="2627943" y="4183075"/>
              <a:ext cx="44163" cy="30690"/>
            </a:xfrm>
            <a:custGeom>
              <a:avLst/>
              <a:gdLst/>
              <a:ahLst/>
              <a:cxnLst/>
              <a:rect l="l" t="t" r="r" b="b"/>
              <a:pathLst>
                <a:path w="1639" h="1139" extrusionOk="0">
                  <a:moveTo>
                    <a:pt x="1246" y="399"/>
                  </a:moveTo>
                  <a:lnTo>
                    <a:pt x="1246" y="738"/>
                  </a:lnTo>
                  <a:lnTo>
                    <a:pt x="399" y="738"/>
                  </a:lnTo>
                  <a:lnTo>
                    <a:pt x="399" y="399"/>
                  </a:lnTo>
                  <a:close/>
                  <a:moveTo>
                    <a:pt x="196" y="0"/>
                  </a:moveTo>
                  <a:cubicBezTo>
                    <a:pt x="89" y="0"/>
                    <a:pt x="1" y="89"/>
                    <a:pt x="1" y="202"/>
                  </a:cubicBezTo>
                  <a:lnTo>
                    <a:pt x="1" y="941"/>
                  </a:lnTo>
                  <a:cubicBezTo>
                    <a:pt x="1" y="1048"/>
                    <a:pt x="89" y="1138"/>
                    <a:pt x="196" y="1138"/>
                  </a:cubicBezTo>
                  <a:lnTo>
                    <a:pt x="1442" y="1138"/>
                  </a:lnTo>
                  <a:cubicBezTo>
                    <a:pt x="1549" y="1138"/>
                    <a:pt x="1639" y="1048"/>
                    <a:pt x="1639" y="941"/>
                  </a:cubicBezTo>
                  <a:lnTo>
                    <a:pt x="1639" y="202"/>
                  </a:lnTo>
                  <a:cubicBezTo>
                    <a:pt x="1639" y="89"/>
                    <a:pt x="1549" y="0"/>
                    <a:pt x="14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62"/>
            <p:cNvSpPr/>
            <p:nvPr/>
          </p:nvSpPr>
          <p:spPr>
            <a:xfrm>
              <a:off x="2337800" y="4017444"/>
              <a:ext cx="364162" cy="266756"/>
            </a:xfrm>
            <a:custGeom>
              <a:avLst/>
              <a:gdLst/>
              <a:ahLst/>
              <a:cxnLst/>
              <a:rect l="l" t="t" r="r" b="b"/>
              <a:pathLst>
                <a:path w="13515" h="9900" extrusionOk="0">
                  <a:moveTo>
                    <a:pt x="6349" y="393"/>
                  </a:moveTo>
                  <a:lnTo>
                    <a:pt x="6414" y="1400"/>
                  </a:lnTo>
                  <a:lnTo>
                    <a:pt x="5139" y="1400"/>
                  </a:lnTo>
                  <a:lnTo>
                    <a:pt x="5205" y="393"/>
                  </a:lnTo>
                  <a:close/>
                  <a:moveTo>
                    <a:pt x="13122" y="924"/>
                  </a:moveTo>
                  <a:lnTo>
                    <a:pt x="13122" y="1953"/>
                  </a:lnTo>
                  <a:lnTo>
                    <a:pt x="11621" y="1953"/>
                  </a:lnTo>
                  <a:lnTo>
                    <a:pt x="11948" y="924"/>
                  </a:lnTo>
                  <a:close/>
                  <a:moveTo>
                    <a:pt x="6433" y="1793"/>
                  </a:moveTo>
                  <a:lnTo>
                    <a:pt x="6480" y="2561"/>
                  </a:lnTo>
                  <a:lnTo>
                    <a:pt x="5075" y="2561"/>
                  </a:lnTo>
                  <a:lnTo>
                    <a:pt x="5122" y="1793"/>
                  </a:lnTo>
                  <a:close/>
                  <a:moveTo>
                    <a:pt x="2852" y="2716"/>
                  </a:moveTo>
                  <a:lnTo>
                    <a:pt x="2912" y="3561"/>
                  </a:lnTo>
                  <a:lnTo>
                    <a:pt x="1447" y="3561"/>
                  </a:lnTo>
                  <a:lnTo>
                    <a:pt x="1507" y="2716"/>
                  </a:lnTo>
                  <a:close/>
                  <a:moveTo>
                    <a:pt x="2931" y="3954"/>
                  </a:moveTo>
                  <a:lnTo>
                    <a:pt x="3019" y="5312"/>
                  </a:lnTo>
                  <a:lnTo>
                    <a:pt x="2137" y="5485"/>
                  </a:lnTo>
                  <a:cubicBezTo>
                    <a:pt x="2049" y="5504"/>
                    <a:pt x="1977" y="5581"/>
                    <a:pt x="1977" y="5677"/>
                  </a:cubicBezTo>
                  <a:lnTo>
                    <a:pt x="1977" y="6254"/>
                  </a:lnTo>
                  <a:lnTo>
                    <a:pt x="1262" y="6385"/>
                  </a:lnTo>
                  <a:lnTo>
                    <a:pt x="1262" y="6385"/>
                  </a:lnTo>
                  <a:lnTo>
                    <a:pt x="1430" y="3954"/>
                  </a:lnTo>
                  <a:close/>
                  <a:moveTo>
                    <a:pt x="7654" y="4812"/>
                  </a:moveTo>
                  <a:lnTo>
                    <a:pt x="7654" y="9501"/>
                  </a:lnTo>
                  <a:lnTo>
                    <a:pt x="369" y="9501"/>
                  </a:lnTo>
                  <a:lnTo>
                    <a:pt x="369" y="6933"/>
                  </a:lnTo>
                  <a:lnTo>
                    <a:pt x="2216" y="6599"/>
                  </a:lnTo>
                  <a:cubicBezTo>
                    <a:pt x="2305" y="6582"/>
                    <a:pt x="2376" y="6499"/>
                    <a:pt x="2376" y="6403"/>
                  </a:cubicBezTo>
                  <a:lnTo>
                    <a:pt x="2376" y="5826"/>
                  </a:lnTo>
                  <a:lnTo>
                    <a:pt x="7654" y="4812"/>
                  </a:lnTo>
                  <a:close/>
                  <a:moveTo>
                    <a:pt x="11137" y="8100"/>
                  </a:moveTo>
                  <a:lnTo>
                    <a:pt x="11137" y="9501"/>
                  </a:lnTo>
                  <a:lnTo>
                    <a:pt x="10030" y="9501"/>
                  </a:lnTo>
                  <a:lnTo>
                    <a:pt x="10030" y="8100"/>
                  </a:lnTo>
                  <a:close/>
                  <a:moveTo>
                    <a:pt x="5009" y="0"/>
                  </a:moveTo>
                  <a:cubicBezTo>
                    <a:pt x="4908" y="0"/>
                    <a:pt x="4825" y="78"/>
                    <a:pt x="4818" y="179"/>
                  </a:cubicBezTo>
                  <a:lnTo>
                    <a:pt x="4496" y="4962"/>
                  </a:lnTo>
                  <a:lnTo>
                    <a:pt x="3418" y="5164"/>
                  </a:lnTo>
                  <a:lnTo>
                    <a:pt x="3138" y="1001"/>
                  </a:lnTo>
                  <a:cubicBezTo>
                    <a:pt x="3132" y="894"/>
                    <a:pt x="3049" y="817"/>
                    <a:pt x="2948" y="817"/>
                  </a:cubicBezTo>
                  <a:lnTo>
                    <a:pt x="2626" y="817"/>
                  </a:lnTo>
                  <a:cubicBezTo>
                    <a:pt x="2525" y="817"/>
                    <a:pt x="2430" y="888"/>
                    <a:pt x="2417" y="988"/>
                  </a:cubicBezTo>
                  <a:cubicBezTo>
                    <a:pt x="2406" y="1108"/>
                    <a:pt x="2502" y="1215"/>
                    <a:pt x="2615" y="1215"/>
                  </a:cubicBezTo>
                  <a:lnTo>
                    <a:pt x="2752" y="1215"/>
                  </a:lnTo>
                  <a:lnTo>
                    <a:pt x="2823" y="2323"/>
                  </a:lnTo>
                  <a:lnTo>
                    <a:pt x="1537" y="2323"/>
                  </a:lnTo>
                  <a:lnTo>
                    <a:pt x="1608" y="1215"/>
                  </a:lnTo>
                  <a:lnTo>
                    <a:pt x="1650" y="1215"/>
                  </a:lnTo>
                  <a:cubicBezTo>
                    <a:pt x="1751" y="1215"/>
                    <a:pt x="1840" y="1138"/>
                    <a:pt x="1859" y="1037"/>
                  </a:cubicBezTo>
                  <a:cubicBezTo>
                    <a:pt x="1870" y="917"/>
                    <a:pt x="1774" y="817"/>
                    <a:pt x="1661" y="817"/>
                  </a:cubicBezTo>
                  <a:lnTo>
                    <a:pt x="1441" y="817"/>
                  </a:lnTo>
                  <a:cubicBezTo>
                    <a:pt x="1334" y="817"/>
                    <a:pt x="1251" y="900"/>
                    <a:pt x="1244" y="1001"/>
                  </a:cubicBezTo>
                  <a:lnTo>
                    <a:pt x="875" y="6445"/>
                  </a:lnTo>
                  <a:lnTo>
                    <a:pt x="160" y="6576"/>
                  </a:lnTo>
                  <a:cubicBezTo>
                    <a:pt x="72" y="6593"/>
                    <a:pt x="0" y="6670"/>
                    <a:pt x="0" y="6766"/>
                  </a:cubicBezTo>
                  <a:lnTo>
                    <a:pt x="0" y="9697"/>
                  </a:lnTo>
                  <a:cubicBezTo>
                    <a:pt x="0" y="9810"/>
                    <a:pt x="89" y="9900"/>
                    <a:pt x="196" y="9900"/>
                  </a:cubicBezTo>
                  <a:lnTo>
                    <a:pt x="13317" y="9900"/>
                  </a:lnTo>
                  <a:cubicBezTo>
                    <a:pt x="13425" y="9900"/>
                    <a:pt x="13515" y="9810"/>
                    <a:pt x="13515" y="9697"/>
                  </a:cubicBezTo>
                  <a:lnTo>
                    <a:pt x="13515" y="8976"/>
                  </a:lnTo>
                  <a:cubicBezTo>
                    <a:pt x="13515" y="8875"/>
                    <a:pt x="13443" y="8786"/>
                    <a:pt x="13342" y="8773"/>
                  </a:cubicBezTo>
                  <a:cubicBezTo>
                    <a:pt x="13332" y="8772"/>
                    <a:pt x="13323" y="8771"/>
                    <a:pt x="13314" y="8771"/>
                  </a:cubicBezTo>
                  <a:cubicBezTo>
                    <a:pt x="13208" y="8771"/>
                    <a:pt x="13122" y="8860"/>
                    <a:pt x="13122" y="8971"/>
                  </a:cubicBezTo>
                  <a:lnTo>
                    <a:pt x="13122" y="9501"/>
                  </a:lnTo>
                  <a:lnTo>
                    <a:pt x="11536" y="9501"/>
                  </a:lnTo>
                  <a:lnTo>
                    <a:pt x="11536" y="7904"/>
                  </a:lnTo>
                  <a:cubicBezTo>
                    <a:pt x="11536" y="7797"/>
                    <a:pt x="11448" y="7707"/>
                    <a:pt x="11340" y="7707"/>
                  </a:cubicBezTo>
                  <a:lnTo>
                    <a:pt x="9834" y="7707"/>
                  </a:lnTo>
                  <a:cubicBezTo>
                    <a:pt x="9727" y="7707"/>
                    <a:pt x="9636" y="7797"/>
                    <a:pt x="9636" y="7904"/>
                  </a:cubicBezTo>
                  <a:lnTo>
                    <a:pt x="9636" y="9501"/>
                  </a:lnTo>
                  <a:lnTo>
                    <a:pt x="8053" y="9501"/>
                  </a:lnTo>
                  <a:lnTo>
                    <a:pt x="8053" y="2346"/>
                  </a:lnTo>
                  <a:lnTo>
                    <a:pt x="13122" y="2346"/>
                  </a:lnTo>
                  <a:lnTo>
                    <a:pt x="13122" y="8028"/>
                  </a:lnTo>
                  <a:cubicBezTo>
                    <a:pt x="13122" y="8130"/>
                    <a:pt x="13193" y="8220"/>
                    <a:pt x="13295" y="8231"/>
                  </a:cubicBezTo>
                  <a:cubicBezTo>
                    <a:pt x="13302" y="8232"/>
                    <a:pt x="13308" y="8232"/>
                    <a:pt x="13315" y="8232"/>
                  </a:cubicBezTo>
                  <a:cubicBezTo>
                    <a:pt x="13425" y="8232"/>
                    <a:pt x="13515" y="8147"/>
                    <a:pt x="13515" y="8036"/>
                  </a:cubicBezTo>
                  <a:lnTo>
                    <a:pt x="13515" y="721"/>
                  </a:lnTo>
                  <a:cubicBezTo>
                    <a:pt x="13515" y="614"/>
                    <a:pt x="13425" y="524"/>
                    <a:pt x="13317" y="524"/>
                  </a:cubicBezTo>
                  <a:lnTo>
                    <a:pt x="11769" y="524"/>
                  </a:lnTo>
                  <a:cubicBezTo>
                    <a:pt x="11679" y="524"/>
                    <a:pt x="11608" y="584"/>
                    <a:pt x="11579" y="661"/>
                  </a:cubicBezTo>
                  <a:lnTo>
                    <a:pt x="11173" y="1953"/>
                  </a:lnTo>
                  <a:lnTo>
                    <a:pt x="7855" y="1953"/>
                  </a:lnTo>
                  <a:cubicBezTo>
                    <a:pt x="7742" y="1953"/>
                    <a:pt x="7654" y="2043"/>
                    <a:pt x="7654" y="2150"/>
                  </a:cubicBezTo>
                  <a:lnTo>
                    <a:pt x="7654" y="4419"/>
                  </a:lnTo>
                  <a:lnTo>
                    <a:pt x="4902" y="4949"/>
                  </a:lnTo>
                  <a:lnTo>
                    <a:pt x="5039" y="2954"/>
                  </a:lnTo>
                  <a:lnTo>
                    <a:pt x="6516" y="2954"/>
                  </a:lnTo>
                  <a:lnTo>
                    <a:pt x="6576" y="3836"/>
                  </a:lnTo>
                  <a:cubicBezTo>
                    <a:pt x="6581" y="3939"/>
                    <a:pt x="6670" y="4020"/>
                    <a:pt x="6773" y="4020"/>
                  </a:cubicBezTo>
                  <a:cubicBezTo>
                    <a:pt x="6776" y="4020"/>
                    <a:pt x="6780" y="4020"/>
                    <a:pt x="6783" y="4020"/>
                  </a:cubicBezTo>
                  <a:cubicBezTo>
                    <a:pt x="6898" y="4014"/>
                    <a:pt x="6980" y="3919"/>
                    <a:pt x="6969" y="3811"/>
                  </a:cubicBezTo>
                  <a:lnTo>
                    <a:pt x="6725" y="185"/>
                  </a:lnTo>
                  <a:cubicBezTo>
                    <a:pt x="6719" y="78"/>
                    <a:pt x="6635" y="0"/>
                    <a:pt x="65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62"/>
            <p:cNvSpPr/>
            <p:nvPr/>
          </p:nvSpPr>
          <p:spPr>
            <a:xfrm>
              <a:off x="2449487" y="3920658"/>
              <a:ext cx="118935" cy="82506"/>
            </a:xfrm>
            <a:custGeom>
              <a:avLst/>
              <a:gdLst/>
              <a:ahLst/>
              <a:cxnLst/>
              <a:rect l="l" t="t" r="r" b="b"/>
              <a:pathLst>
                <a:path w="4414" h="3062" extrusionOk="0">
                  <a:moveTo>
                    <a:pt x="3389" y="393"/>
                  </a:moveTo>
                  <a:cubicBezTo>
                    <a:pt x="3889" y="393"/>
                    <a:pt x="3908" y="1185"/>
                    <a:pt x="3389" y="1185"/>
                  </a:cubicBezTo>
                  <a:lnTo>
                    <a:pt x="2800" y="1185"/>
                  </a:lnTo>
                  <a:cubicBezTo>
                    <a:pt x="2698" y="1185"/>
                    <a:pt x="2610" y="1269"/>
                    <a:pt x="2602" y="1371"/>
                  </a:cubicBezTo>
                  <a:cubicBezTo>
                    <a:pt x="2591" y="1572"/>
                    <a:pt x="2412" y="1740"/>
                    <a:pt x="2209" y="1740"/>
                  </a:cubicBezTo>
                  <a:cubicBezTo>
                    <a:pt x="1989" y="1740"/>
                    <a:pt x="1793" y="1913"/>
                    <a:pt x="1793" y="2139"/>
                  </a:cubicBezTo>
                  <a:lnTo>
                    <a:pt x="1793" y="2520"/>
                  </a:lnTo>
                  <a:cubicBezTo>
                    <a:pt x="1793" y="2633"/>
                    <a:pt x="1708" y="2690"/>
                    <a:pt x="1623" y="2690"/>
                  </a:cubicBezTo>
                  <a:cubicBezTo>
                    <a:pt x="1538" y="2690"/>
                    <a:pt x="1453" y="2633"/>
                    <a:pt x="1453" y="2520"/>
                  </a:cubicBezTo>
                  <a:lnTo>
                    <a:pt x="1453" y="2144"/>
                  </a:lnTo>
                  <a:cubicBezTo>
                    <a:pt x="1453" y="1924"/>
                    <a:pt x="1269" y="1751"/>
                    <a:pt x="1049" y="1745"/>
                  </a:cubicBezTo>
                  <a:cubicBezTo>
                    <a:pt x="727" y="1745"/>
                    <a:pt x="537" y="1347"/>
                    <a:pt x="744" y="1096"/>
                  </a:cubicBezTo>
                  <a:cubicBezTo>
                    <a:pt x="823" y="1001"/>
                    <a:pt x="936" y="954"/>
                    <a:pt x="1060" y="954"/>
                  </a:cubicBezTo>
                  <a:lnTo>
                    <a:pt x="1620" y="954"/>
                  </a:lnTo>
                  <a:cubicBezTo>
                    <a:pt x="1722" y="954"/>
                    <a:pt x="1810" y="871"/>
                    <a:pt x="1816" y="769"/>
                  </a:cubicBezTo>
                  <a:cubicBezTo>
                    <a:pt x="1829" y="566"/>
                    <a:pt x="2008" y="393"/>
                    <a:pt x="2209" y="393"/>
                  </a:cubicBezTo>
                  <a:close/>
                  <a:moveTo>
                    <a:pt x="2222" y="0"/>
                  </a:moveTo>
                  <a:cubicBezTo>
                    <a:pt x="1882" y="0"/>
                    <a:pt x="1566" y="227"/>
                    <a:pt x="1466" y="555"/>
                  </a:cubicBezTo>
                  <a:lnTo>
                    <a:pt x="1037" y="555"/>
                  </a:lnTo>
                  <a:cubicBezTo>
                    <a:pt x="1" y="555"/>
                    <a:pt x="18" y="2144"/>
                    <a:pt x="1049" y="2144"/>
                  </a:cubicBezTo>
                  <a:cubicBezTo>
                    <a:pt x="1054" y="2144"/>
                    <a:pt x="1054" y="2144"/>
                    <a:pt x="1054" y="2150"/>
                  </a:cubicBezTo>
                  <a:lnTo>
                    <a:pt x="1054" y="2515"/>
                  </a:lnTo>
                  <a:cubicBezTo>
                    <a:pt x="1054" y="2880"/>
                    <a:pt x="1338" y="3061"/>
                    <a:pt x="1622" y="3061"/>
                  </a:cubicBezTo>
                  <a:cubicBezTo>
                    <a:pt x="1907" y="3061"/>
                    <a:pt x="2192" y="2878"/>
                    <a:pt x="2192" y="2515"/>
                  </a:cubicBezTo>
                  <a:lnTo>
                    <a:pt x="2192" y="2144"/>
                  </a:lnTo>
                  <a:cubicBezTo>
                    <a:pt x="2192" y="2138"/>
                    <a:pt x="2196" y="2135"/>
                    <a:pt x="2201" y="2135"/>
                  </a:cubicBezTo>
                  <a:cubicBezTo>
                    <a:pt x="2204" y="2135"/>
                    <a:pt x="2207" y="2136"/>
                    <a:pt x="2209" y="2139"/>
                  </a:cubicBezTo>
                  <a:cubicBezTo>
                    <a:pt x="2550" y="2139"/>
                    <a:pt x="2860" y="1907"/>
                    <a:pt x="2967" y="1585"/>
                  </a:cubicBezTo>
                  <a:lnTo>
                    <a:pt x="3396" y="1585"/>
                  </a:lnTo>
                  <a:cubicBezTo>
                    <a:pt x="4414" y="1585"/>
                    <a:pt x="4408" y="0"/>
                    <a:pt x="33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62"/>
            <p:cNvSpPr/>
            <p:nvPr/>
          </p:nvSpPr>
          <p:spPr>
            <a:xfrm>
              <a:off x="2343728" y="3941217"/>
              <a:ext cx="96167" cy="86467"/>
            </a:xfrm>
            <a:custGeom>
              <a:avLst/>
              <a:gdLst/>
              <a:ahLst/>
              <a:cxnLst/>
              <a:rect l="l" t="t" r="r" b="b"/>
              <a:pathLst>
                <a:path w="3569" h="3209" extrusionOk="0">
                  <a:moveTo>
                    <a:pt x="845" y="399"/>
                  </a:moveTo>
                  <a:cubicBezTo>
                    <a:pt x="1090" y="399"/>
                    <a:pt x="1281" y="595"/>
                    <a:pt x="1281" y="839"/>
                  </a:cubicBezTo>
                  <a:cubicBezTo>
                    <a:pt x="1281" y="965"/>
                    <a:pt x="1340" y="1084"/>
                    <a:pt x="1477" y="1084"/>
                  </a:cubicBezTo>
                  <a:lnTo>
                    <a:pt x="2538" y="1084"/>
                  </a:lnTo>
                  <a:cubicBezTo>
                    <a:pt x="3038" y="1084"/>
                    <a:pt x="3049" y="1882"/>
                    <a:pt x="2538" y="1882"/>
                  </a:cubicBezTo>
                  <a:cubicBezTo>
                    <a:pt x="2318" y="1882"/>
                    <a:pt x="2132" y="2055"/>
                    <a:pt x="2132" y="2288"/>
                  </a:cubicBezTo>
                  <a:lnTo>
                    <a:pt x="2132" y="2656"/>
                  </a:lnTo>
                  <a:cubicBezTo>
                    <a:pt x="2132" y="2769"/>
                    <a:pt x="2046" y="2826"/>
                    <a:pt x="1959" y="2826"/>
                  </a:cubicBezTo>
                  <a:cubicBezTo>
                    <a:pt x="1873" y="2826"/>
                    <a:pt x="1787" y="2769"/>
                    <a:pt x="1787" y="2656"/>
                  </a:cubicBezTo>
                  <a:lnTo>
                    <a:pt x="1787" y="2280"/>
                  </a:lnTo>
                  <a:cubicBezTo>
                    <a:pt x="1787" y="2060"/>
                    <a:pt x="1603" y="1887"/>
                    <a:pt x="1381" y="1882"/>
                  </a:cubicBezTo>
                  <a:cubicBezTo>
                    <a:pt x="1174" y="1876"/>
                    <a:pt x="982" y="1703"/>
                    <a:pt x="988" y="1483"/>
                  </a:cubicBezTo>
                  <a:cubicBezTo>
                    <a:pt x="988" y="1376"/>
                    <a:pt x="911" y="1293"/>
                    <a:pt x="809" y="1287"/>
                  </a:cubicBezTo>
                  <a:cubicBezTo>
                    <a:pt x="589" y="1263"/>
                    <a:pt x="411" y="1073"/>
                    <a:pt x="411" y="839"/>
                  </a:cubicBezTo>
                  <a:cubicBezTo>
                    <a:pt x="411" y="595"/>
                    <a:pt x="608" y="399"/>
                    <a:pt x="845" y="399"/>
                  </a:cubicBezTo>
                  <a:close/>
                  <a:moveTo>
                    <a:pt x="834" y="0"/>
                  </a:moveTo>
                  <a:cubicBezTo>
                    <a:pt x="369" y="0"/>
                    <a:pt x="0" y="381"/>
                    <a:pt x="0" y="839"/>
                  </a:cubicBezTo>
                  <a:cubicBezTo>
                    <a:pt x="0" y="1215"/>
                    <a:pt x="250" y="1543"/>
                    <a:pt x="595" y="1650"/>
                  </a:cubicBezTo>
                  <a:cubicBezTo>
                    <a:pt x="674" y="2013"/>
                    <a:pt x="1012" y="2280"/>
                    <a:pt x="1381" y="2280"/>
                  </a:cubicBezTo>
                  <a:cubicBezTo>
                    <a:pt x="1388" y="2280"/>
                    <a:pt x="1388" y="2280"/>
                    <a:pt x="1388" y="2288"/>
                  </a:cubicBezTo>
                  <a:lnTo>
                    <a:pt x="1388" y="2656"/>
                  </a:lnTo>
                  <a:cubicBezTo>
                    <a:pt x="1388" y="3025"/>
                    <a:pt x="1671" y="3208"/>
                    <a:pt x="1955" y="3208"/>
                  </a:cubicBezTo>
                  <a:cubicBezTo>
                    <a:pt x="2239" y="3208"/>
                    <a:pt x="2525" y="3023"/>
                    <a:pt x="2525" y="2656"/>
                  </a:cubicBezTo>
                  <a:lnTo>
                    <a:pt x="2525" y="2288"/>
                  </a:lnTo>
                  <a:cubicBezTo>
                    <a:pt x="2529" y="2280"/>
                    <a:pt x="2533" y="2277"/>
                    <a:pt x="2538" y="2277"/>
                  </a:cubicBezTo>
                  <a:cubicBezTo>
                    <a:pt x="2541" y="2277"/>
                    <a:pt x="2545" y="2278"/>
                    <a:pt x="2549" y="2280"/>
                  </a:cubicBezTo>
                  <a:cubicBezTo>
                    <a:pt x="3568" y="2280"/>
                    <a:pt x="3561" y="691"/>
                    <a:pt x="2549" y="691"/>
                  </a:cubicBezTo>
                  <a:lnTo>
                    <a:pt x="1656" y="691"/>
                  </a:lnTo>
                  <a:cubicBezTo>
                    <a:pt x="1578" y="298"/>
                    <a:pt x="1238" y="0"/>
                    <a:pt x="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62"/>
            <p:cNvSpPr/>
            <p:nvPr/>
          </p:nvSpPr>
          <p:spPr>
            <a:xfrm>
              <a:off x="2423135" y="4181000"/>
              <a:ext cx="29262" cy="29208"/>
            </a:xfrm>
            <a:custGeom>
              <a:avLst/>
              <a:gdLst/>
              <a:ahLst/>
              <a:cxnLst/>
              <a:rect l="l" t="t" r="r" b="b"/>
              <a:pathLst>
                <a:path w="1086" h="1084" extrusionOk="0">
                  <a:moveTo>
                    <a:pt x="686" y="393"/>
                  </a:moveTo>
                  <a:lnTo>
                    <a:pt x="686" y="685"/>
                  </a:lnTo>
                  <a:lnTo>
                    <a:pt x="394" y="685"/>
                  </a:lnTo>
                  <a:lnTo>
                    <a:pt x="394" y="393"/>
                  </a:lnTo>
                  <a:close/>
                  <a:moveTo>
                    <a:pt x="198" y="0"/>
                  </a:moveTo>
                  <a:cubicBezTo>
                    <a:pt x="91" y="0"/>
                    <a:pt x="1" y="89"/>
                    <a:pt x="1" y="196"/>
                  </a:cubicBezTo>
                  <a:lnTo>
                    <a:pt x="1" y="881"/>
                  </a:lnTo>
                  <a:cubicBezTo>
                    <a:pt x="1" y="994"/>
                    <a:pt x="91" y="1084"/>
                    <a:pt x="198" y="1084"/>
                  </a:cubicBezTo>
                  <a:lnTo>
                    <a:pt x="883" y="1084"/>
                  </a:lnTo>
                  <a:cubicBezTo>
                    <a:pt x="996" y="1084"/>
                    <a:pt x="1086" y="994"/>
                    <a:pt x="1086" y="881"/>
                  </a:cubicBezTo>
                  <a:lnTo>
                    <a:pt x="1086" y="196"/>
                  </a:lnTo>
                  <a:cubicBezTo>
                    <a:pt x="1086" y="89"/>
                    <a:pt x="996" y="0"/>
                    <a:pt x="8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62"/>
            <p:cNvSpPr/>
            <p:nvPr/>
          </p:nvSpPr>
          <p:spPr>
            <a:xfrm>
              <a:off x="2461504" y="4181000"/>
              <a:ext cx="29235" cy="29208"/>
            </a:xfrm>
            <a:custGeom>
              <a:avLst/>
              <a:gdLst/>
              <a:ahLst/>
              <a:cxnLst/>
              <a:rect l="l" t="t" r="r" b="b"/>
              <a:pathLst>
                <a:path w="1085" h="1084" extrusionOk="0">
                  <a:moveTo>
                    <a:pt x="685" y="393"/>
                  </a:moveTo>
                  <a:lnTo>
                    <a:pt x="685" y="685"/>
                  </a:lnTo>
                  <a:lnTo>
                    <a:pt x="400" y="685"/>
                  </a:lnTo>
                  <a:lnTo>
                    <a:pt x="400" y="393"/>
                  </a:lnTo>
                  <a:close/>
                  <a:moveTo>
                    <a:pt x="198" y="0"/>
                  </a:moveTo>
                  <a:cubicBezTo>
                    <a:pt x="91" y="0"/>
                    <a:pt x="1" y="89"/>
                    <a:pt x="1" y="196"/>
                  </a:cubicBezTo>
                  <a:lnTo>
                    <a:pt x="1" y="881"/>
                  </a:lnTo>
                  <a:cubicBezTo>
                    <a:pt x="1" y="994"/>
                    <a:pt x="91" y="1084"/>
                    <a:pt x="198" y="1084"/>
                  </a:cubicBezTo>
                  <a:lnTo>
                    <a:pt x="888" y="1084"/>
                  </a:lnTo>
                  <a:cubicBezTo>
                    <a:pt x="996" y="1084"/>
                    <a:pt x="1084" y="994"/>
                    <a:pt x="1084" y="881"/>
                  </a:cubicBezTo>
                  <a:lnTo>
                    <a:pt x="1084" y="196"/>
                  </a:lnTo>
                  <a:cubicBezTo>
                    <a:pt x="1084" y="89"/>
                    <a:pt x="996" y="0"/>
                    <a:pt x="8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62"/>
            <p:cNvSpPr/>
            <p:nvPr/>
          </p:nvSpPr>
          <p:spPr>
            <a:xfrm>
              <a:off x="2499227" y="4181000"/>
              <a:ext cx="29262" cy="29208"/>
            </a:xfrm>
            <a:custGeom>
              <a:avLst/>
              <a:gdLst/>
              <a:ahLst/>
              <a:cxnLst/>
              <a:rect l="l" t="t" r="r" b="b"/>
              <a:pathLst>
                <a:path w="1086" h="1084" extrusionOk="0">
                  <a:moveTo>
                    <a:pt x="685" y="393"/>
                  </a:moveTo>
                  <a:lnTo>
                    <a:pt x="685" y="685"/>
                  </a:lnTo>
                  <a:lnTo>
                    <a:pt x="399" y="685"/>
                  </a:lnTo>
                  <a:lnTo>
                    <a:pt x="399" y="393"/>
                  </a:lnTo>
                  <a:close/>
                  <a:moveTo>
                    <a:pt x="198" y="0"/>
                  </a:moveTo>
                  <a:cubicBezTo>
                    <a:pt x="90" y="0"/>
                    <a:pt x="0" y="89"/>
                    <a:pt x="0" y="196"/>
                  </a:cubicBezTo>
                  <a:lnTo>
                    <a:pt x="0" y="881"/>
                  </a:lnTo>
                  <a:cubicBezTo>
                    <a:pt x="0" y="994"/>
                    <a:pt x="90" y="1084"/>
                    <a:pt x="198" y="1084"/>
                  </a:cubicBezTo>
                  <a:lnTo>
                    <a:pt x="888" y="1084"/>
                  </a:lnTo>
                  <a:cubicBezTo>
                    <a:pt x="995" y="1084"/>
                    <a:pt x="1085" y="994"/>
                    <a:pt x="1085" y="881"/>
                  </a:cubicBezTo>
                  <a:lnTo>
                    <a:pt x="1085" y="196"/>
                  </a:lnTo>
                  <a:cubicBezTo>
                    <a:pt x="1085" y="89"/>
                    <a:pt x="995" y="0"/>
                    <a:pt x="8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62"/>
            <p:cNvSpPr/>
            <p:nvPr/>
          </p:nvSpPr>
          <p:spPr>
            <a:xfrm>
              <a:off x="2369056" y="4222846"/>
              <a:ext cx="159892" cy="10778"/>
            </a:xfrm>
            <a:custGeom>
              <a:avLst/>
              <a:gdLst/>
              <a:ahLst/>
              <a:cxnLst/>
              <a:rect l="l" t="t" r="r" b="b"/>
              <a:pathLst>
                <a:path w="5934" h="400" extrusionOk="0">
                  <a:moveTo>
                    <a:pt x="221" y="1"/>
                  </a:moveTo>
                  <a:cubicBezTo>
                    <a:pt x="120" y="1"/>
                    <a:pt x="31" y="78"/>
                    <a:pt x="20" y="180"/>
                  </a:cubicBezTo>
                  <a:cubicBezTo>
                    <a:pt x="1" y="298"/>
                    <a:pt x="97" y="400"/>
                    <a:pt x="215" y="400"/>
                  </a:cubicBezTo>
                  <a:lnTo>
                    <a:pt x="5713" y="400"/>
                  </a:lnTo>
                  <a:cubicBezTo>
                    <a:pt x="5815" y="400"/>
                    <a:pt x="5909" y="328"/>
                    <a:pt x="5922" y="227"/>
                  </a:cubicBezTo>
                  <a:cubicBezTo>
                    <a:pt x="5933" y="108"/>
                    <a:pt x="5838" y="1"/>
                    <a:pt x="57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4" name="Google Shape;884;p62"/>
          <p:cNvGrpSpPr/>
          <p:nvPr/>
        </p:nvGrpSpPr>
        <p:grpSpPr>
          <a:xfrm>
            <a:off x="617572" y="2404809"/>
            <a:ext cx="419668" cy="399127"/>
            <a:chOff x="1528399" y="2126013"/>
            <a:chExt cx="380410" cy="361791"/>
          </a:xfrm>
        </p:grpSpPr>
        <p:sp>
          <p:nvSpPr>
            <p:cNvPr id="885" name="Google Shape;885;p62"/>
            <p:cNvSpPr/>
            <p:nvPr/>
          </p:nvSpPr>
          <p:spPr>
            <a:xfrm>
              <a:off x="1528399" y="2187286"/>
              <a:ext cx="319271" cy="300518"/>
            </a:xfrm>
            <a:custGeom>
              <a:avLst/>
              <a:gdLst/>
              <a:ahLst/>
              <a:cxnLst/>
              <a:rect l="l" t="t" r="r" b="b"/>
              <a:pathLst>
                <a:path w="11849" h="11153" extrusionOk="0">
                  <a:moveTo>
                    <a:pt x="4534" y="9636"/>
                  </a:moveTo>
                  <a:cubicBezTo>
                    <a:pt x="4742" y="9636"/>
                    <a:pt x="4932" y="9776"/>
                    <a:pt x="4987" y="9986"/>
                  </a:cubicBezTo>
                  <a:lnTo>
                    <a:pt x="5166" y="10658"/>
                  </a:lnTo>
                  <a:cubicBezTo>
                    <a:pt x="4534" y="10533"/>
                    <a:pt x="3921" y="10289"/>
                    <a:pt x="3372" y="9932"/>
                  </a:cubicBezTo>
                  <a:lnTo>
                    <a:pt x="4415" y="9651"/>
                  </a:lnTo>
                  <a:cubicBezTo>
                    <a:pt x="4455" y="9641"/>
                    <a:pt x="4495" y="9636"/>
                    <a:pt x="4534" y="9636"/>
                  </a:cubicBezTo>
                  <a:close/>
                  <a:moveTo>
                    <a:pt x="6181" y="390"/>
                  </a:moveTo>
                  <a:cubicBezTo>
                    <a:pt x="7313" y="390"/>
                    <a:pt x="8423" y="764"/>
                    <a:pt x="9340" y="1467"/>
                  </a:cubicBezTo>
                  <a:cubicBezTo>
                    <a:pt x="8840" y="1616"/>
                    <a:pt x="8542" y="2141"/>
                    <a:pt x="8679" y="2647"/>
                  </a:cubicBezTo>
                  <a:cubicBezTo>
                    <a:pt x="8775" y="3004"/>
                    <a:pt x="8762" y="3422"/>
                    <a:pt x="8322" y="3535"/>
                  </a:cubicBezTo>
                  <a:lnTo>
                    <a:pt x="7363" y="3796"/>
                  </a:lnTo>
                  <a:cubicBezTo>
                    <a:pt x="6845" y="3933"/>
                    <a:pt x="6541" y="4464"/>
                    <a:pt x="6678" y="4983"/>
                  </a:cubicBezTo>
                  <a:lnTo>
                    <a:pt x="6868" y="5703"/>
                  </a:lnTo>
                  <a:cubicBezTo>
                    <a:pt x="6988" y="6138"/>
                    <a:pt x="7382" y="6426"/>
                    <a:pt x="7812" y="6426"/>
                  </a:cubicBezTo>
                  <a:cubicBezTo>
                    <a:pt x="7894" y="6426"/>
                    <a:pt x="7977" y="6416"/>
                    <a:pt x="8060" y="6394"/>
                  </a:cubicBezTo>
                  <a:cubicBezTo>
                    <a:pt x="8110" y="6380"/>
                    <a:pt x="8159" y="6374"/>
                    <a:pt x="8208" y="6374"/>
                  </a:cubicBezTo>
                  <a:cubicBezTo>
                    <a:pt x="8462" y="6374"/>
                    <a:pt x="8698" y="6544"/>
                    <a:pt x="8762" y="6798"/>
                  </a:cubicBezTo>
                  <a:lnTo>
                    <a:pt x="8834" y="7067"/>
                  </a:lnTo>
                  <a:cubicBezTo>
                    <a:pt x="8949" y="7493"/>
                    <a:pt x="9351" y="7784"/>
                    <a:pt x="9781" y="7784"/>
                  </a:cubicBezTo>
                  <a:cubicBezTo>
                    <a:pt x="9862" y="7784"/>
                    <a:pt x="9945" y="7773"/>
                    <a:pt x="10026" y="7752"/>
                  </a:cubicBezTo>
                  <a:lnTo>
                    <a:pt x="10997" y="7490"/>
                  </a:lnTo>
                  <a:lnTo>
                    <a:pt x="10997" y="7490"/>
                  </a:lnTo>
                  <a:cubicBezTo>
                    <a:pt x="10395" y="9014"/>
                    <a:pt x="9114" y="10157"/>
                    <a:pt x="7517" y="10581"/>
                  </a:cubicBezTo>
                  <a:cubicBezTo>
                    <a:pt x="7075" y="10702"/>
                    <a:pt x="6624" y="10761"/>
                    <a:pt x="6169" y="10761"/>
                  </a:cubicBezTo>
                  <a:cubicBezTo>
                    <a:pt x="5976" y="10761"/>
                    <a:pt x="5782" y="10751"/>
                    <a:pt x="5587" y="10729"/>
                  </a:cubicBezTo>
                  <a:cubicBezTo>
                    <a:pt x="5582" y="10693"/>
                    <a:pt x="5367" y="9879"/>
                    <a:pt x="5367" y="9879"/>
                  </a:cubicBezTo>
                  <a:cubicBezTo>
                    <a:pt x="5268" y="9494"/>
                    <a:pt x="4917" y="9243"/>
                    <a:pt x="4535" y="9243"/>
                  </a:cubicBezTo>
                  <a:cubicBezTo>
                    <a:pt x="4462" y="9243"/>
                    <a:pt x="4388" y="9252"/>
                    <a:pt x="4314" y="9271"/>
                  </a:cubicBezTo>
                  <a:lnTo>
                    <a:pt x="2956" y="9634"/>
                  </a:lnTo>
                  <a:cubicBezTo>
                    <a:pt x="2664" y="9407"/>
                    <a:pt x="2401" y="9145"/>
                    <a:pt x="2164" y="8859"/>
                  </a:cubicBezTo>
                  <a:lnTo>
                    <a:pt x="3473" y="8508"/>
                  </a:lnTo>
                  <a:cubicBezTo>
                    <a:pt x="3580" y="8478"/>
                    <a:pt x="3646" y="8371"/>
                    <a:pt x="3616" y="8263"/>
                  </a:cubicBezTo>
                  <a:cubicBezTo>
                    <a:pt x="3590" y="8172"/>
                    <a:pt x="3508" y="8115"/>
                    <a:pt x="3418" y="8115"/>
                  </a:cubicBezTo>
                  <a:cubicBezTo>
                    <a:pt x="3403" y="8115"/>
                    <a:pt x="3387" y="8117"/>
                    <a:pt x="3372" y="8120"/>
                  </a:cubicBezTo>
                  <a:lnTo>
                    <a:pt x="1906" y="8513"/>
                  </a:lnTo>
                  <a:cubicBezTo>
                    <a:pt x="1573" y="8032"/>
                    <a:pt x="1323" y="7496"/>
                    <a:pt x="1169" y="6918"/>
                  </a:cubicBezTo>
                  <a:cubicBezTo>
                    <a:pt x="817" y="5602"/>
                    <a:pt x="990" y="4232"/>
                    <a:pt x="1651" y="3046"/>
                  </a:cubicBezTo>
                  <a:lnTo>
                    <a:pt x="2568" y="2803"/>
                  </a:lnTo>
                  <a:cubicBezTo>
                    <a:pt x="2607" y="2792"/>
                    <a:pt x="2647" y="2787"/>
                    <a:pt x="2686" y="2787"/>
                  </a:cubicBezTo>
                  <a:cubicBezTo>
                    <a:pt x="2897" y="2787"/>
                    <a:pt x="3096" y="2930"/>
                    <a:pt x="3152" y="3141"/>
                  </a:cubicBezTo>
                  <a:lnTo>
                    <a:pt x="3259" y="3540"/>
                  </a:lnTo>
                  <a:cubicBezTo>
                    <a:pt x="3325" y="3790"/>
                    <a:pt x="3176" y="4059"/>
                    <a:pt x="2920" y="4125"/>
                  </a:cubicBezTo>
                  <a:lnTo>
                    <a:pt x="2736" y="4178"/>
                  </a:lnTo>
                  <a:cubicBezTo>
                    <a:pt x="2360" y="4279"/>
                    <a:pt x="2134" y="4667"/>
                    <a:pt x="2235" y="5047"/>
                  </a:cubicBezTo>
                  <a:lnTo>
                    <a:pt x="2497" y="6030"/>
                  </a:lnTo>
                  <a:cubicBezTo>
                    <a:pt x="2582" y="6344"/>
                    <a:pt x="2872" y="6555"/>
                    <a:pt x="3184" y="6555"/>
                  </a:cubicBezTo>
                  <a:cubicBezTo>
                    <a:pt x="3244" y="6555"/>
                    <a:pt x="3305" y="6547"/>
                    <a:pt x="3366" y="6531"/>
                  </a:cubicBezTo>
                  <a:lnTo>
                    <a:pt x="4515" y="6226"/>
                  </a:lnTo>
                  <a:cubicBezTo>
                    <a:pt x="4558" y="6215"/>
                    <a:pt x="4602" y="6209"/>
                    <a:pt x="4645" y="6209"/>
                  </a:cubicBezTo>
                  <a:cubicBezTo>
                    <a:pt x="4869" y="6209"/>
                    <a:pt x="5076" y="6359"/>
                    <a:pt x="5136" y="6584"/>
                  </a:cubicBezTo>
                  <a:lnTo>
                    <a:pt x="5266" y="7091"/>
                  </a:lnTo>
                  <a:cubicBezTo>
                    <a:pt x="5337" y="7358"/>
                    <a:pt x="5177" y="7639"/>
                    <a:pt x="4908" y="7710"/>
                  </a:cubicBezTo>
                  <a:lnTo>
                    <a:pt x="4272" y="7883"/>
                  </a:lnTo>
                  <a:cubicBezTo>
                    <a:pt x="4171" y="7913"/>
                    <a:pt x="4105" y="8020"/>
                    <a:pt x="4135" y="8128"/>
                  </a:cubicBezTo>
                  <a:cubicBezTo>
                    <a:pt x="4154" y="8211"/>
                    <a:pt x="4237" y="8271"/>
                    <a:pt x="4322" y="8271"/>
                  </a:cubicBezTo>
                  <a:cubicBezTo>
                    <a:pt x="4339" y="8271"/>
                    <a:pt x="4356" y="8268"/>
                    <a:pt x="4372" y="8263"/>
                  </a:cubicBezTo>
                  <a:lnTo>
                    <a:pt x="5016" y="8092"/>
                  </a:lnTo>
                  <a:cubicBezTo>
                    <a:pt x="5487" y="7966"/>
                    <a:pt x="5779" y="7466"/>
                    <a:pt x="5653" y="6990"/>
                  </a:cubicBezTo>
                  <a:lnTo>
                    <a:pt x="5516" y="6484"/>
                  </a:lnTo>
                  <a:cubicBezTo>
                    <a:pt x="5407" y="6080"/>
                    <a:pt x="5044" y="5814"/>
                    <a:pt x="4646" y="5814"/>
                  </a:cubicBezTo>
                  <a:cubicBezTo>
                    <a:pt x="4568" y="5814"/>
                    <a:pt x="4488" y="5824"/>
                    <a:pt x="4408" y="5846"/>
                  </a:cubicBezTo>
                  <a:lnTo>
                    <a:pt x="3264" y="6149"/>
                  </a:lnTo>
                  <a:cubicBezTo>
                    <a:pt x="3236" y="6157"/>
                    <a:pt x="3208" y="6161"/>
                    <a:pt x="3180" y="6161"/>
                  </a:cubicBezTo>
                  <a:cubicBezTo>
                    <a:pt x="3044" y="6161"/>
                    <a:pt x="2919" y="6068"/>
                    <a:pt x="2884" y="5929"/>
                  </a:cubicBezTo>
                  <a:lnTo>
                    <a:pt x="2615" y="4940"/>
                  </a:lnTo>
                  <a:cubicBezTo>
                    <a:pt x="2574" y="4774"/>
                    <a:pt x="2670" y="4607"/>
                    <a:pt x="2836" y="4559"/>
                  </a:cubicBezTo>
                  <a:lnTo>
                    <a:pt x="3027" y="4511"/>
                  </a:lnTo>
                  <a:cubicBezTo>
                    <a:pt x="3486" y="4386"/>
                    <a:pt x="3765" y="3898"/>
                    <a:pt x="3640" y="3439"/>
                  </a:cubicBezTo>
                  <a:lnTo>
                    <a:pt x="3533" y="3040"/>
                  </a:lnTo>
                  <a:cubicBezTo>
                    <a:pt x="3473" y="2814"/>
                    <a:pt x="3330" y="2624"/>
                    <a:pt x="3129" y="2510"/>
                  </a:cubicBezTo>
                  <a:cubicBezTo>
                    <a:pt x="2994" y="2431"/>
                    <a:pt x="2843" y="2391"/>
                    <a:pt x="2692" y="2391"/>
                  </a:cubicBezTo>
                  <a:cubicBezTo>
                    <a:pt x="2616" y="2391"/>
                    <a:pt x="2540" y="2401"/>
                    <a:pt x="2467" y="2421"/>
                  </a:cubicBezTo>
                  <a:lnTo>
                    <a:pt x="1966" y="2552"/>
                  </a:lnTo>
                  <a:cubicBezTo>
                    <a:pt x="2664" y="1580"/>
                    <a:pt x="3665" y="884"/>
                    <a:pt x="4837" y="568"/>
                  </a:cubicBezTo>
                  <a:cubicBezTo>
                    <a:pt x="5281" y="448"/>
                    <a:pt x="5733" y="390"/>
                    <a:pt x="6181" y="390"/>
                  </a:cubicBezTo>
                  <a:close/>
                  <a:moveTo>
                    <a:pt x="6158" y="0"/>
                  </a:moveTo>
                  <a:cubicBezTo>
                    <a:pt x="5682" y="0"/>
                    <a:pt x="5205" y="61"/>
                    <a:pt x="4737" y="187"/>
                  </a:cubicBezTo>
                  <a:cubicBezTo>
                    <a:pt x="1799" y="973"/>
                    <a:pt x="1" y="4076"/>
                    <a:pt x="787" y="7020"/>
                  </a:cubicBezTo>
                  <a:cubicBezTo>
                    <a:pt x="1448" y="9488"/>
                    <a:pt x="3752" y="11153"/>
                    <a:pt x="6217" y="11153"/>
                  </a:cubicBezTo>
                  <a:cubicBezTo>
                    <a:pt x="6684" y="11153"/>
                    <a:pt x="7156" y="11093"/>
                    <a:pt x="7624" y="10968"/>
                  </a:cubicBezTo>
                  <a:cubicBezTo>
                    <a:pt x="9447" y="10473"/>
                    <a:pt x="10925" y="9062"/>
                    <a:pt x="11497" y="7263"/>
                  </a:cubicBezTo>
                  <a:cubicBezTo>
                    <a:pt x="11734" y="6512"/>
                    <a:pt x="11849" y="5662"/>
                    <a:pt x="11717" y="4881"/>
                  </a:cubicBezTo>
                  <a:cubicBezTo>
                    <a:pt x="11681" y="4631"/>
                    <a:pt x="11634" y="4381"/>
                    <a:pt x="11569" y="4131"/>
                  </a:cubicBezTo>
                  <a:cubicBezTo>
                    <a:pt x="11448" y="3672"/>
                    <a:pt x="11270" y="3237"/>
                    <a:pt x="11038" y="2825"/>
                  </a:cubicBezTo>
                  <a:cubicBezTo>
                    <a:pt x="11002" y="2762"/>
                    <a:pt x="10934" y="2728"/>
                    <a:pt x="10865" y="2728"/>
                  </a:cubicBezTo>
                  <a:cubicBezTo>
                    <a:pt x="10830" y="2728"/>
                    <a:pt x="10795" y="2736"/>
                    <a:pt x="10764" y="2754"/>
                  </a:cubicBezTo>
                  <a:cubicBezTo>
                    <a:pt x="10675" y="2808"/>
                    <a:pt x="10639" y="2927"/>
                    <a:pt x="10692" y="3023"/>
                  </a:cubicBezTo>
                  <a:cubicBezTo>
                    <a:pt x="10907" y="3403"/>
                    <a:pt x="11074" y="3809"/>
                    <a:pt x="11187" y="4232"/>
                  </a:cubicBezTo>
                  <a:cubicBezTo>
                    <a:pt x="11234" y="4411"/>
                    <a:pt x="11270" y="4589"/>
                    <a:pt x="11300" y="4768"/>
                  </a:cubicBezTo>
                  <a:lnTo>
                    <a:pt x="9912" y="5137"/>
                  </a:lnTo>
                  <a:cubicBezTo>
                    <a:pt x="9804" y="5167"/>
                    <a:pt x="9746" y="5274"/>
                    <a:pt x="9769" y="5381"/>
                  </a:cubicBezTo>
                  <a:cubicBezTo>
                    <a:pt x="9793" y="5470"/>
                    <a:pt x="9876" y="5530"/>
                    <a:pt x="9960" y="5530"/>
                  </a:cubicBezTo>
                  <a:cubicBezTo>
                    <a:pt x="9977" y="5530"/>
                    <a:pt x="9996" y="5524"/>
                    <a:pt x="10013" y="5524"/>
                  </a:cubicBezTo>
                  <a:lnTo>
                    <a:pt x="11348" y="5167"/>
                  </a:lnTo>
                  <a:lnTo>
                    <a:pt x="11348" y="5167"/>
                  </a:lnTo>
                  <a:cubicBezTo>
                    <a:pt x="11396" y="5792"/>
                    <a:pt x="11330" y="6429"/>
                    <a:pt x="11151" y="7037"/>
                  </a:cubicBezTo>
                  <a:lnTo>
                    <a:pt x="9925" y="7370"/>
                  </a:lnTo>
                  <a:cubicBezTo>
                    <a:pt x="9877" y="7382"/>
                    <a:pt x="9830" y="7388"/>
                    <a:pt x="9782" y="7388"/>
                  </a:cubicBezTo>
                  <a:cubicBezTo>
                    <a:pt x="9526" y="7388"/>
                    <a:pt x="9286" y="7216"/>
                    <a:pt x="9216" y="6960"/>
                  </a:cubicBezTo>
                  <a:lnTo>
                    <a:pt x="9144" y="6698"/>
                  </a:lnTo>
                  <a:cubicBezTo>
                    <a:pt x="9029" y="6266"/>
                    <a:pt x="8631" y="5974"/>
                    <a:pt x="8203" y="5974"/>
                  </a:cubicBezTo>
                  <a:cubicBezTo>
                    <a:pt x="8122" y="5974"/>
                    <a:pt x="8040" y="5984"/>
                    <a:pt x="7959" y="6006"/>
                  </a:cubicBezTo>
                  <a:cubicBezTo>
                    <a:pt x="7907" y="6021"/>
                    <a:pt x="7853" y="6028"/>
                    <a:pt x="7800" y="6028"/>
                  </a:cubicBezTo>
                  <a:cubicBezTo>
                    <a:pt x="7703" y="6028"/>
                    <a:pt x="7606" y="6003"/>
                    <a:pt x="7517" y="5953"/>
                  </a:cubicBezTo>
                  <a:cubicBezTo>
                    <a:pt x="7387" y="5876"/>
                    <a:pt x="7291" y="5750"/>
                    <a:pt x="7250" y="5602"/>
                  </a:cubicBezTo>
                  <a:lnTo>
                    <a:pt x="7060" y="4881"/>
                  </a:lnTo>
                  <a:cubicBezTo>
                    <a:pt x="6975" y="4577"/>
                    <a:pt x="7160" y="4261"/>
                    <a:pt x="7464" y="4178"/>
                  </a:cubicBezTo>
                  <a:lnTo>
                    <a:pt x="8429" y="3922"/>
                  </a:lnTo>
                  <a:cubicBezTo>
                    <a:pt x="9078" y="3743"/>
                    <a:pt x="9216" y="3117"/>
                    <a:pt x="9061" y="2545"/>
                  </a:cubicBezTo>
                  <a:cubicBezTo>
                    <a:pt x="8935" y="2075"/>
                    <a:pt x="9340" y="1873"/>
                    <a:pt x="9710" y="1778"/>
                  </a:cubicBezTo>
                  <a:cubicBezTo>
                    <a:pt x="9889" y="1945"/>
                    <a:pt x="10055" y="2124"/>
                    <a:pt x="10205" y="2308"/>
                  </a:cubicBezTo>
                  <a:cubicBezTo>
                    <a:pt x="10245" y="2358"/>
                    <a:pt x="10303" y="2384"/>
                    <a:pt x="10360" y="2384"/>
                  </a:cubicBezTo>
                  <a:cubicBezTo>
                    <a:pt x="10404" y="2384"/>
                    <a:pt x="10448" y="2369"/>
                    <a:pt x="10484" y="2338"/>
                  </a:cubicBezTo>
                  <a:cubicBezTo>
                    <a:pt x="10568" y="2272"/>
                    <a:pt x="10585" y="2146"/>
                    <a:pt x="10514" y="2058"/>
                  </a:cubicBezTo>
                  <a:cubicBezTo>
                    <a:pt x="9445" y="742"/>
                    <a:pt x="7817" y="0"/>
                    <a:pt x="61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62"/>
            <p:cNvSpPr/>
            <p:nvPr/>
          </p:nvSpPr>
          <p:spPr>
            <a:xfrm>
              <a:off x="1840395" y="2205312"/>
              <a:ext cx="68413" cy="272037"/>
            </a:xfrm>
            <a:custGeom>
              <a:avLst/>
              <a:gdLst/>
              <a:ahLst/>
              <a:cxnLst/>
              <a:rect l="l" t="t" r="r" b="b"/>
              <a:pathLst>
                <a:path w="2539" h="10096" extrusionOk="0">
                  <a:moveTo>
                    <a:pt x="1573" y="3223"/>
                  </a:moveTo>
                  <a:lnTo>
                    <a:pt x="1573" y="7880"/>
                  </a:lnTo>
                  <a:cubicBezTo>
                    <a:pt x="1573" y="7959"/>
                    <a:pt x="1615" y="8023"/>
                    <a:pt x="1681" y="8059"/>
                  </a:cubicBezTo>
                  <a:cubicBezTo>
                    <a:pt x="1967" y="8215"/>
                    <a:pt x="2139" y="8512"/>
                    <a:pt x="2139" y="8839"/>
                  </a:cubicBezTo>
                  <a:cubicBezTo>
                    <a:pt x="2139" y="9323"/>
                    <a:pt x="1752" y="9721"/>
                    <a:pt x="1270" y="9721"/>
                  </a:cubicBezTo>
                  <a:cubicBezTo>
                    <a:pt x="793" y="9721"/>
                    <a:pt x="400" y="9323"/>
                    <a:pt x="400" y="8839"/>
                  </a:cubicBezTo>
                  <a:cubicBezTo>
                    <a:pt x="400" y="8512"/>
                    <a:pt x="578" y="8209"/>
                    <a:pt x="864" y="8053"/>
                  </a:cubicBezTo>
                  <a:cubicBezTo>
                    <a:pt x="930" y="8023"/>
                    <a:pt x="966" y="7952"/>
                    <a:pt x="966" y="7880"/>
                  </a:cubicBezTo>
                  <a:lnTo>
                    <a:pt x="966" y="3223"/>
                  </a:lnTo>
                  <a:close/>
                  <a:moveTo>
                    <a:pt x="770" y="1"/>
                  </a:moveTo>
                  <a:cubicBezTo>
                    <a:pt x="663" y="1"/>
                    <a:pt x="573" y="89"/>
                    <a:pt x="573" y="197"/>
                  </a:cubicBezTo>
                  <a:lnTo>
                    <a:pt x="573" y="7750"/>
                  </a:lnTo>
                  <a:cubicBezTo>
                    <a:pt x="215" y="7987"/>
                    <a:pt x="1" y="8388"/>
                    <a:pt x="1" y="8822"/>
                  </a:cubicBezTo>
                  <a:cubicBezTo>
                    <a:pt x="1" y="9524"/>
                    <a:pt x="573" y="10096"/>
                    <a:pt x="1270" y="10096"/>
                  </a:cubicBezTo>
                  <a:cubicBezTo>
                    <a:pt x="1972" y="10096"/>
                    <a:pt x="2538" y="9524"/>
                    <a:pt x="2538" y="8822"/>
                  </a:cubicBezTo>
                  <a:cubicBezTo>
                    <a:pt x="2538" y="8388"/>
                    <a:pt x="2324" y="7987"/>
                    <a:pt x="1972" y="7750"/>
                  </a:cubicBezTo>
                  <a:lnTo>
                    <a:pt x="1972" y="2115"/>
                  </a:lnTo>
                  <a:cubicBezTo>
                    <a:pt x="1972" y="2014"/>
                    <a:pt x="1895" y="1925"/>
                    <a:pt x="1799" y="1912"/>
                  </a:cubicBezTo>
                  <a:cubicBezTo>
                    <a:pt x="1790" y="1911"/>
                    <a:pt x="1780" y="1910"/>
                    <a:pt x="1770" y="1910"/>
                  </a:cubicBezTo>
                  <a:cubicBezTo>
                    <a:pt x="1660" y="1910"/>
                    <a:pt x="1573" y="2000"/>
                    <a:pt x="1573" y="2109"/>
                  </a:cubicBezTo>
                  <a:lnTo>
                    <a:pt x="1573" y="2800"/>
                  </a:lnTo>
                  <a:lnTo>
                    <a:pt x="966" y="2800"/>
                  </a:lnTo>
                  <a:lnTo>
                    <a:pt x="966" y="394"/>
                  </a:lnTo>
                  <a:lnTo>
                    <a:pt x="1573" y="394"/>
                  </a:lnTo>
                  <a:lnTo>
                    <a:pt x="1573" y="1144"/>
                  </a:lnTo>
                  <a:cubicBezTo>
                    <a:pt x="1573" y="1246"/>
                    <a:pt x="1645" y="1335"/>
                    <a:pt x="1746" y="1347"/>
                  </a:cubicBezTo>
                  <a:cubicBezTo>
                    <a:pt x="1753" y="1348"/>
                    <a:pt x="1760" y="1348"/>
                    <a:pt x="1767" y="1348"/>
                  </a:cubicBezTo>
                  <a:cubicBezTo>
                    <a:pt x="1877" y="1348"/>
                    <a:pt x="1972" y="1262"/>
                    <a:pt x="1972" y="1150"/>
                  </a:cubicBezTo>
                  <a:lnTo>
                    <a:pt x="1972" y="197"/>
                  </a:lnTo>
                  <a:cubicBezTo>
                    <a:pt x="1972" y="89"/>
                    <a:pt x="1884" y="1"/>
                    <a:pt x="17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62"/>
            <p:cNvSpPr/>
            <p:nvPr/>
          </p:nvSpPr>
          <p:spPr>
            <a:xfrm>
              <a:off x="1644478" y="2126013"/>
              <a:ext cx="27753" cy="52570"/>
            </a:xfrm>
            <a:custGeom>
              <a:avLst/>
              <a:gdLst/>
              <a:ahLst/>
              <a:cxnLst/>
              <a:rect l="l" t="t" r="r" b="b"/>
              <a:pathLst>
                <a:path w="1030" h="1951" extrusionOk="0">
                  <a:moveTo>
                    <a:pt x="535" y="0"/>
                  </a:moveTo>
                  <a:cubicBezTo>
                    <a:pt x="464" y="0"/>
                    <a:pt x="394" y="37"/>
                    <a:pt x="357" y="102"/>
                  </a:cubicBezTo>
                  <a:lnTo>
                    <a:pt x="160" y="448"/>
                  </a:lnTo>
                  <a:cubicBezTo>
                    <a:pt x="0" y="728"/>
                    <a:pt x="154" y="1061"/>
                    <a:pt x="440" y="1174"/>
                  </a:cubicBezTo>
                  <a:cubicBezTo>
                    <a:pt x="500" y="1198"/>
                    <a:pt x="572" y="1270"/>
                    <a:pt x="529" y="1341"/>
                  </a:cubicBezTo>
                  <a:lnTo>
                    <a:pt x="350" y="1657"/>
                  </a:lnTo>
                  <a:cubicBezTo>
                    <a:pt x="260" y="1809"/>
                    <a:pt x="397" y="1950"/>
                    <a:pt x="531" y="1950"/>
                  </a:cubicBezTo>
                  <a:cubicBezTo>
                    <a:pt x="592" y="1950"/>
                    <a:pt x="651" y="1922"/>
                    <a:pt x="690" y="1853"/>
                  </a:cubicBezTo>
                  <a:lnTo>
                    <a:pt x="869" y="1539"/>
                  </a:lnTo>
                  <a:cubicBezTo>
                    <a:pt x="1029" y="1258"/>
                    <a:pt x="875" y="924"/>
                    <a:pt x="589" y="811"/>
                  </a:cubicBezTo>
                  <a:cubicBezTo>
                    <a:pt x="529" y="788"/>
                    <a:pt x="457" y="717"/>
                    <a:pt x="500" y="645"/>
                  </a:cubicBezTo>
                  <a:lnTo>
                    <a:pt x="702" y="299"/>
                  </a:lnTo>
                  <a:cubicBezTo>
                    <a:pt x="756" y="203"/>
                    <a:pt x="721" y="79"/>
                    <a:pt x="630" y="25"/>
                  </a:cubicBezTo>
                  <a:cubicBezTo>
                    <a:pt x="601" y="8"/>
                    <a:pt x="568" y="0"/>
                    <a:pt x="5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62"/>
            <p:cNvSpPr/>
            <p:nvPr/>
          </p:nvSpPr>
          <p:spPr>
            <a:xfrm>
              <a:off x="1680854" y="2126013"/>
              <a:ext cx="27969" cy="52570"/>
            </a:xfrm>
            <a:custGeom>
              <a:avLst/>
              <a:gdLst/>
              <a:ahLst/>
              <a:cxnLst/>
              <a:rect l="l" t="t" r="r" b="b"/>
              <a:pathLst>
                <a:path w="1038" h="1951" extrusionOk="0">
                  <a:moveTo>
                    <a:pt x="538" y="0"/>
                  </a:moveTo>
                  <a:cubicBezTo>
                    <a:pt x="469" y="0"/>
                    <a:pt x="402" y="37"/>
                    <a:pt x="365" y="102"/>
                  </a:cubicBezTo>
                  <a:lnTo>
                    <a:pt x="162" y="448"/>
                  </a:lnTo>
                  <a:cubicBezTo>
                    <a:pt x="1" y="728"/>
                    <a:pt x="162" y="1061"/>
                    <a:pt x="448" y="1174"/>
                  </a:cubicBezTo>
                  <a:cubicBezTo>
                    <a:pt x="508" y="1198"/>
                    <a:pt x="573" y="1270"/>
                    <a:pt x="531" y="1341"/>
                  </a:cubicBezTo>
                  <a:lnTo>
                    <a:pt x="353" y="1657"/>
                  </a:lnTo>
                  <a:cubicBezTo>
                    <a:pt x="300" y="1753"/>
                    <a:pt x="330" y="1872"/>
                    <a:pt x="424" y="1925"/>
                  </a:cubicBezTo>
                  <a:cubicBezTo>
                    <a:pt x="455" y="1942"/>
                    <a:pt x="489" y="1950"/>
                    <a:pt x="522" y="1950"/>
                  </a:cubicBezTo>
                  <a:cubicBezTo>
                    <a:pt x="593" y="1950"/>
                    <a:pt x="662" y="1914"/>
                    <a:pt x="699" y="1853"/>
                  </a:cubicBezTo>
                  <a:lnTo>
                    <a:pt x="877" y="1539"/>
                  </a:lnTo>
                  <a:cubicBezTo>
                    <a:pt x="1037" y="1258"/>
                    <a:pt x="877" y="924"/>
                    <a:pt x="597" y="811"/>
                  </a:cubicBezTo>
                  <a:cubicBezTo>
                    <a:pt x="537" y="788"/>
                    <a:pt x="466" y="717"/>
                    <a:pt x="508" y="645"/>
                  </a:cubicBezTo>
                  <a:lnTo>
                    <a:pt x="704" y="299"/>
                  </a:lnTo>
                  <a:cubicBezTo>
                    <a:pt x="764" y="203"/>
                    <a:pt x="729" y="79"/>
                    <a:pt x="633" y="25"/>
                  </a:cubicBezTo>
                  <a:cubicBezTo>
                    <a:pt x="603" y="8"/>
                    <a:pt x="570" y="0"/>
                    <a:pt x="5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62"/>
            <p:cNvSpPr/>
            <p:nvPr/>
          </p:nvSpPr>
          <p:spPr>
            <a:xfrm>
              <a:off x="1717445" y="2126013"/>
              <a:ext cx="27969" cy="52570"/>
            </a:xfrm>
            <a:custGeom>
              <a:avLst/>
              <a:gdLst/>
              <a:ahLst/>
              <a:cxnLst/>
              <a:rect l="l" t="t" r="r" b="b"/>
              <a:pathLst>
                <a:path w="1038" h="1951" extrusionOk="0">
                  <a:moveTo>
                    <a:pt x="537" y="0"/>
                  </a:moveTo>
                  <a:cubicBezTo>
                    <a:pt x="466" y="0"/>
                    <a:pt x="396" y="37"/>
                    <a:pt x="358" y="102"/>
                  </a:cubicBezTo>
                  <a:lnTo>
                    <a:pt x="162" y="448"/>
                  </a:lnTo>
                  <a:cubicBezTo>
                    <a:pt x="1" y="728"/>
                    <a:pt x="157" y="1061"/>
                    <a:pt x="443" y="1174"/>
                  </a:cubicBezTo>
                  <a:cubicBezTo>
                    <a:pt x="501" y="1198"/>
                    <a:pt x="573" y="1270"/>
                    <a:pt x="531" y="1341"/>
                  </a:cubicBezTo>
                  <a:lnTo>
                    <a:pt x="353" y="1657"/>
                  </a:lnTo>
                  <a:cubicBezTo>
                    <a:pt x="294" y="1753"/>
                    <a:pt x="330" y="1872"/>
                    <a:pt x="424" y="1925"/>
                  </a:cubicBezTo>
                  <a:cubicBezTo>
                    <a:pt x="453" y="1942"/>
                    <a:pt x="486" y="1950"/>
                    <a:pt x="518" y="1950"/>
                  </a:cubicBezTo>
                  <a:cubicBezTo>
                    <a:pt x="587" y="1950"/>
                    <a:pt x="656" y="1914"/>
                    <a:pt x="693" y="1853"/>
                  </a:cubicBezTo>
                  <a:lnTo>
                    <a:pt x="872" y="1539"/>
                  </a:lnTo>
                  <a:cubicBezTo>
                    <a:pt x="1037" y="1258"/>
                    <a:pt x="877" y="924"/>
                    <a:pt x="591" y="811"/>
                  </a:cubicBezTo>
                  <a:cubicBezTo>
                    <a:pt x="531" y="788"/>
                    <a:pt x="460" y="717"/>
                    <a:pt x="508" y="645"/>
                  </a:cubicBezTo>
                  <a:lnTo>
                    <a:pt x="704" y="299"/>
                  </a:lnTo>
                  <a:cubicBezTo>
                    <a:pt x="759" y="203"/>
                    <a:pt x="729" y="79"/>
                    <a:pt x="633" y="25"/>
                  </a:cubicBezTo>
                  <a:cubicBezTo>
                    <a:pt x="603" y="8"/>
                    <a:pt x="570" y="0"/>
                    <a:pt x="5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62"/>
            <p:cNvSpPr/>
            <p:nvPr/>
          </p:nvSpPr>
          <p:spPr>
            <a:xfrm>
              <a:off x="1698557" y="2249421"/>
              <a:ext cx="28400" cy="15116"/>
            </a:xfrm>
            <a:custGeom>
              <a:avLst/>
              <a:gdLst/>
              <a:ahLst/>
              <a:cxnLst/>
              <a:rect l="l" t="t" r="r" b="b"/>
              <a:pathLst>
                <a:path w="1054" h="561" extrusionOk="0">
                  <a:moveTo>
                    <a:pt x="833" y="0"/>
                  </a:moveTo>
                  <a:cubicBezTo>
                    <a:pt x="816" y="0"/>
                    <a:pt x="798" y="3"/>
                    <a:pt x="781" y="8"/>
                  </a:cubicBezTo>
                  <a:lnTo>
                    <a:pt x="173" y="175"/>
                  </a:lnTo>
                  <a:cubicBezTo>
                    <a:pt x="66" y="204"/>
                    <a:pt x="0" y="311"/>
                    <a:pt x="30" y="412"/>
                  </a:cubicBezTo>
                  <a:cubicBezTo>
                    <a:pt x="53" y="502"/>
                    <a:pt x="130" y="561"/>
                    <a:pt x="220" y="561"/>
                  </a:cubicBezTo>
                  <a:cubicBezTo>
                    <a:pt x="237" y="561"/>
                    <a:pt x="256" y="561"/>
                    <a:pt x="273" y="555"/>
                  </a:cubicBezTo>
                  <a:lnTo>
                    <a:pt x="888" y="389"/>
                  </a:lnTo>
                  <a:cubicBezTo>
                    <a:pt x="988" y="365"/>
                    <a:pt x="1054" y="252"/>
                    <a:pt x="1024" y="151"/>
                  </a:cubicBezTo>
                  <a:cubicBezTo>
                    <a:pt x="1000" y="61"/>
                    <a:pt x="921" y="0"/>
                    <a:pt x="8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62"/>
            <p:cNvSpPr/>
            <p:nvPr/>
          </p:nvSpPr>
          <p:spPr>
            <a:xfrm>
              <a:off x="1709954" y="2427420"/>
              <a:ext cx="28265" cy="15170"/>
            </a:xfrm>
            <a:custGeom>
              <a:avLst/>
              <a:gdLst/>
              <a:ahLst/>
              <a:cxnLst/>
              <a:rect l="l" t="t" r="r" b="b"/>
              <a:pathLst>
                <a:path w="1049" h="563" extrusionOk="0">
                  <a:moveTo>
                    <a:pt x="830" y="0"/>
                  </a:moveTo>
                  <a:cubicBezTo>
                    <a:pt x="813" y="0"/>
                    <a:pt x="796" y="3"/>
                    <a:pt x="779" y="7"/>
                  </a:cubicBezTo>
                  <a:lnTo>
                    <a:pt x="166" y="173"/>
                  </a:lnTo>
                  <a:cubicBezTo>
                    <a:pt x="59" y="203"/>
                    <a:pt x="0" y="311"/>
                    <a:pt x="23" y="418"/>
                  </a:cubicBezTo>
                  <a:cubicBezTo>
                    <a:pt x="48" y="502"/>
                    <a:pt x="131" y="562"/>
                    <a:pt x="217" y="562"/>
                  </a:cubicBezTo>
                  <a:cubicBezTo>
                    <a:pt x="234" y="562"/>
                    <a:pt x="251" y="560"/>
                    <a:pt x="268" y="555"/>
                  </a:cubicBezTo>
                  <a:lnTo>
                    <a:pt x="881" y="388"/>
                  </a:lnTo>
                  <a:cubicBezTo>
                    <a:pt x="988" y="365"/>
                    <a:pt x="1048" y="258"/>
                    <a:pt x="1018" y="150"/>
                  </a:cubicBezTo>
                  <a:cubicBezTo>
                    <a:pt x="998" y="61"/>
                    <a:pt x="916" y="0"/>
                    <a:pt x="8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62"/>
            <p:cNvSpPr/>
            <p:nvPr/>
          </p:nvSpPr>
          <p:spPr>
            <a:xfrm>
              <a:off x="1680719" y="2412681"/>
              <a:ext cx="37912" cy="17703"/>
            </a:xfrm>
            <a:custGeom>
              <a:avLst/>
              <a:gdLst/>
              <a:ahLst/>
              <a:cxnLst/>
              <a:rect l="l" t="t" r="r" b="b"/>
              <a:pathLst>
                <a:path w="1407" h="657" extrusionOk="0">
                  <a:moveTo>
                    <a:pt x="1184" y="1"/>
                  </a:moveTo>
                  <a:cubicBezTo>
                    <a:pt x="1169" y="1"/>
                    <a:pt x="1154" y="2"/>
                    <a:pt x="1138" y="6"/>
                  </a:cubicBezTo>
                  <a:lnTo>
                    <a:pt x="167" y="269"/>
                  </a:lnTo>
                  <a:cubicBezTo>
                    <a:pt x="60" y="299"/>
                    <a:pt x="0" y="406"/>
                    <a:pt x="30" y="513"/>
                  </a:cubicBezTo>
                  <a:cubicBezTo>
                    <a:pt x="50" y="597"/>
                    <a:pt x="132" y="656"/>
                    <a:pt x="218" y="656"/>
                  </a:cubicBezTo>
                  <a:cubicBezTo>
                    <a:pt x="235" y="656"/>
                    <a:pt x="252" y="654"/>
                    <a:pt x="269" y="649"/>
                  </a:cubicBezTo>
                  <a:lnTo>
                    <a:pt x="1240" y="393"/>
                  </a:lnTo>
                  <a:cubicBezTo>
                    <a:pt x="1347" y="363"/>
                    <a:pt x="1407" y="256"/>
                    <a:pt x="1383" y="148"/>
                  </a:cubicBezTo>
                  <a:cubicBezTo>
                    <a:pt x="1357" y="57"/>
                    <a:pt x="1275" y="1"/>
                    <a:pt x="1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62"/>
            <p:cNvSpPr/>
            <p:nvPr/>
          </p:nvSpPr>
          <p:spPr>
            <a:xfrm>
              <a:off x="1682012" y="2271947"/>
              <a:ext cx="40929" cy="18457"/>
            </a:xfrm>
            <a:custGeom>
              <a:avLst/>
              <a:gdLst/>
              <a:ahLst/>
              <a:cxnLst/>
              <a:rect l="l" t="t" r="r" b="b"/>
              <a:pathLst>
                <a:path w="1519" h="685" extrusionOk="0">
                  <a:moveTo>
                    <a:pt x="1291" y="0"/>
                  </a:moveTo>
                  <a:cubicBezTo>
                    <a:pt x="1275" y="0"/>
                    <a:pt x="1260" y="2"/>
                    <a:pt x="1244" y="5"/>
                  </a:cubicBezTo>
                  <a:lnTo>
                    <a:pt x="172" y="297"/>
                  </a:lnTo>
                  <a:cubicBezTo>
                    <a:pt x="65" y="321"/>
                    <a:pt x="1" y="434"/>
                    <a:pt x="29" y="535"/>
                  </a:cubicBezTo>
                  <a:cubicBezTo>
                    <a:pt x="54" y="626"/>
                    <a:pt x="137" y="684"/>
                    <a:pt x="221" y="684"/>
                  </a:cubicBezTo>
                  <a:cubicBezTo>
                    <a:pt x="238" y="684"/>
                    <a:pt x="257" y="684"/>
                    <a:pt x="274" y="678"/>
                  </a:cubicBezTo>
                  <a:lnTo>
                    <a:pt x="1346" y="393"/>
                  </a:lnTo>
                  <a:cubicBezTo>
                    <a:pt x="1453" y="362"/>
                    <a:pt x="1519" y="255"/>
                    <a:pt x="1489" y="148"/>
                  </a:cubicBezTo>
                  <a:cubicBezTo>
                    <a:pt x="1463" y="56"/>
                    <a:pt x="1381" y="0"/>
                    <a:pt x="1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62"/>
          <p:cNvSpPr txBox="1">
            <a:spLocks noGrp="1"/>
          </p:cNvSpPr>
          <p:nvPr>
            <p:ph type="title"/>
          </p:nvPr>
        </p:nvSpPr>
        <p:spPr>
          <a:xfrm>
            <a:off x="1037239" y="147314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/>
              <a:t>Ветроэнергетика - путь в будущее</a:t>
            </a:r>
            <a:endParaRPr sz="2800" dirty="0"/>
          </a:p>
        </p:txBody>
      </p:sp>
      <p:cxnSp>
        <p:nvCxnSpPr>
          <p:cNvPr id="868" name="Google Shape;868;p62"/>
          <p:cNvCxnSpPr/>
          <p:nvPr/>
        </p:nvCxnSpPr>
        <p:spPr>
          <a:xfrm>
            <a:off x="1287794" y="622988"/>
            <a:ext cx="43761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graphicFrame>
        <p:nvGraphicFramePr>
          <p:cNvPr id="869" name="Google Shape;869;p62"/>
          <p:cNvGraphicFramePr/>
          <p:nvPr>
            <p:extLst>
              <p:ext uri="{D42A27DB-BD31-4B8C-83A1-F6EECF244321}">
                <p14:modId xmlns:p14="http://schemas.microsoft.com/office/powerpoint/2010/main" val="3796941346"/>
              </p:ext>
            </p:extLst>
          </p:nvPr>
        </p:nvGraphicFramePr>
        <p:xfrm>
          <a:off x="1287794" y="779674"/>
          <a:ext cx="8189421" cy="3484355"/>
        </p:xfrm>
        <a:graphic>
          <a:graphicData uri="http://schemas.openxmlformats.org/drawingml/2006/table">
            <a:tbl>
              <a:tblPr>
                <a:noFill/>
                <a:tableStyleId>{41F0D202-9B0D-4EB1-9CE9-350DE01CF5D6}</a:tableStyleId>
              </a:tblPr>
              <a:tblGrid>
                <a:gridCol w="24179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631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083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7626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100" dirty="0">
                          <a:solidFill>
                            <a:schemeClr val="accent3"/>
                          </a:solidFill>
                          <a:latin typeface="Fahkwang"/>
                          <a:ea typeface="Fahkwang"/>
                          <a:cs typeface="Fahkwang"/>
                          <a:sym typeface="Fahkwang"/>
                        </a:rPr>
                        <a:t>Проекты</a:t>
                      </a:r>
                      <a:endParaRPr sz="2100" dirty="0">
                        <a:solidFill>
                          <a:schemeClr val="accent3"/>
                        </a:solidFill>
                        <a:latin typeface="Fahkwang"/>
                        <a:ea typeface="Fahkwang"/>
                        <a:cs typeface="Fahkwang"/>
                        <a:sym typeface="Fahkwang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100" dirty="0">
                          <a:solidFill>
                            <a:schemeClr val="accent3"/>
                          </a:solidFill>
                          <a:latin typeface="Fahkwang"/>
                          <a:ea typeface="Fahkwang"/>
                          <a:cs typeface="Fahkwang"/>
                          <a:sym typeface="Fahkwang"/>
                        </a:rPr>
                        <a:t>Преимущества</a:t>
                      </a:r>
                      <a:endParaRPr sz="2100" dirty="0">
                        <a:solidFill>
                          <a:schemeClr val="accent3"/>
                        </a:solidFill>
                        <a:latin typeface="Fahkwang"/>
                        <a:ea typeface="Fahkwang"/>
                        <a:cs typeface="Fahkwang"/>
                        <a:sym typeface="Fahkwang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rowSpan="3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dk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5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dirty="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Партнерство между WindEurope и Азербайджанским агентством возобновляемой энергии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rowSpan="2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dirty="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Безопасность энергоснабжения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vMerge="1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dk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5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dirty="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Проекты Masdar в области возобновляемой энергетики мощностью 10 ГВт в Азербайджане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vMerge="1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dirty="0">
                        <a:solidFill>
                          <a:schemeClr val="dk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vMerge="1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5525">
                <a:tc gridSpan="3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dk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91425" marR="91425" marT="91425" marB="91425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dk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dk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70" name="Google Shape;870;p62"/>
          <p:cNvSpPr/>
          <p:nvPr/>
        </p:nvSpPr>
        <p:spPr>
          <a:xfrm>
            <a:off x="624173" y="2983629"/>
            <a:ext cx="403908" cy="358543"/>
          </a:xfrm>
          <a:custGeom>
            <a:avLst/>
            <a:gdLst/>
            <a:ahLst/>
            <a:cxnLst/>
            <a:rect l="l" t="t" r="r" b="b"/>
            <a:pathLst>
              <a:path w="13587" h="12061" extrusionOk="0">
                <a:moveTo>
                  <a:pt x="8528" y="393"/>
                </a:moveTo>
                <a:cubicBezTo>
                  <a:pt x="8779" y="393"/>
                  <a:pt x="8993" y="559"/>
                  <a:pt x="9072" y="792"/>
                </a:cubicBezTo>
                <a:lnTo>
                  <a:pt x="4520" y="792"/>
                </a:lnTo>
                <a:cubicBezTo>
                  <a:pt x="4597" y="559"/>
                  <a:pt x="4812" y="393"/>
                  <a:pt x="5062" y="393"/>
                </a:cubicBezTo>
                <a:close/>
                <a:moveTo>
                  <a:pt x="3025" y="1185"/>
                </a:moveTo>
                <a:lnTo>
                  <a:pt x="2876" y="2585"/>
                </a:lnTo>
                <a:lnTo>
                  <a:pt x="924" y="2585"/>
                </a:lnTo>
                <a:lnTo>
                  <a:pt x="1036" y="1495"/>
                </a:lnTo>
                <a:cubicBezTo>
                  <a:pt x="1054" y="1317"/>
                  <a:pt x="1197" y="1185"/>
                  <a:pt x="1370" y="1185"/>
                </a:cubicBezTo>
                <a:close/>
                <a:moveTo>
                  <a:pt x="5432" y="1185"/>
                </a:moveTo>
                <a:lnTo>
                  <a:pt x="5355" y="2585"/>
                </a:lnTo>
                <a:lnTo>
                  <a:pt x="3258" y="2585"/>
                </a:lnTo>
                <a:lnTo>
                  <a:pt x="3407" y="1185"/>
                </a:lnTo>
                <a:close/>
                <a:moveTo>
                  <a:pt x="7785" y="1185"/>
                </a:moveTo>
                <a:lnTo>
                  <a:pt x="7857" y="2585"/>
                </a:lnTo>
                <a:lnTo>
                  <a:pt x="5735" y="2585"/>
                </a:lnTo>
                <a:lnTo>
                  <a:pt x="5812" y="1185"/>
                </a:lnTo>
                <a:close/>
                <a:moveTo>
                  <a:pt x="10185" y="1185"/>
                </a:moveTo>
                <a:lnTo>
                  <a:pt x="10334" y="2585"/>
                </a:lnTo>
                <a:lnTo>
                  <a:pt x="8237" y="2585"/>
                </a:lnTo>
                <a:lnTo>
                  <a:pt x="8165" y="1185"/>
                </a:lnTo>
                <a:close/>
                <a:moveTo>
                  <a:pt x="2823" y="2978"/>
                </a:moveTo>
                <a:lnTo>
                  <a:pt x="2692" y="4193"/>
                </a:lnTo>
                <a:lnTo>
                  <a:pt x="762" y="4193"/>
                </a:lnTo>
                <a:lnTo>
                  <a:pt x="893" y="2978"/>
                </a:lnTo>
                <a:close/>
                <a:moveTo>
                  <a:pt x="5319" y="2978"/>
                </a:moveTo>
                <a:lnTo>
                  <a:pt x="5259" y="4193"/>
                </a:lnTo>
                <a:lnTo>
                  <a:pt x="3104" y="4193"/>
                </a:lnTo>
                <a:lnTo>
                  <a:pt x="3234" y="2978"/>
                </a:lnTo>
                <a:close/>
                <a:moveTo>
                  <a:pt x="7862" y="2978"/>
                </a:moveTo>
                <a:lnTo>
                  <a:pt x="7928" y="4193"/>
                </a:lnTo>
                <a:lnTo>
                  <a:pt x="5664" y="4193"/>
                </a:lnTo>
                <a:lnTo>
                  <a:pt x="5730" y="2978"/>
                </a:lnTo>
                <a:close/>
                <a:moveTo>
                  <a:pt x="10364" y="2978"/>
                </a:moveTo>
                <a:lnTo>
                  <a:pt x="10494" y="4193"/>
                </a:lnTo>
                <a:lnTo>
                  <a:pt x="8338" y="4193"/>
                </a:lnTo>
                <a:lnTo>
                  <a:pt x="8273" y="2978"/>
                </a:lnTo>
                <a:close/>
                <a:moveTo>
                  <a:pt x="12704" y="2978"/>
                </a:moveTo>
                <a:lnTo>
                  <a:pt x="12830" y="4193"/>
                </a:lnTo>
                <a:lnTo>
                  <a:pt x="10900" y="4193"/>
                </a:lnTo>
                <a:lnTo>
                  <a:pt x="10774" y="2978"/>
                </a:lnTo>
                <a:close/>
                <a:moveTo>
                  <a:pt x="2656" y="4592"/>
                </a:moveTo>
                <a:lnTo>
                  <a:pt x="2519" y="5884"/>
                </a:lnTo>
                <a:lnTo>
                  <a:pt x="578" y="5884"/>
                </a:lnTo>
                <a:lnTo>
                  <a:pt x="715" y="4592"/>
                </a:lnTo>
                <a:close/>
                <a:moveTo>
                  <a:pt x="5241" y="4592"/>
                </a:moveTo>
                <a:lnTo>
                  <a:pt x="5176" y="5884"/>
                </a:lnTo>
                <a:lnTo>
                  <a:pt x="2912" y="5884"/>
                </a:lnTo>
                <a:lnTo>
                  <a:pt x="3049" y="4592"/>
                </a:lnTo>
                <a:close/>
                <a:moveTo>
                  <a:pt x="7957" y="4592"/>
                </a:moveTo>
                <a:lnTo>
                  <a:pt x="8022" y="5884"/>
                </a:lnTo>
                <a:lnTo>
                  <a:pt x="5569" y="5884"/>
                </a:lnTo>
                <a:lnTo>
                  <a:pt x="5634" y="4592"/>
                </a:lnTo>
                <a:close/>
                <a:moveTo>
                  <a:pt x="10543" y="4592"/>
                </a:moveTo>
                <a:lnTo>
                  <a:pt x="10680" y="5884"/>
                </a:lnTo>
                <a:lnTo>
                  <a:pt x="8421" y="5884"/>
                </a:lnTo>
                <a:lnTo>
                  <a:pt x="8350" y="4592"/>
                </a:lnTo>
                <a:close/>
                <a:moveTo>
                  <a:pt x="12877" y="4592"/>
                </a:moveTo>
                <a:lnTo>
                  <a:pt x="13020" y="5884"/>
                </a:lnTo>
                <a:lnTo>
                  <a:pt x="11079" y="5884"/>
                </a:lnTo>
                <a:lnTo>
                  <a:pt x="10936" y="4592"/>
                </a:lnTo>
                <a:close/>
                <a:moveTo>
                  <a:pt x="2477" y="6277"/>
                </a:moveTo>
                <a:lnTo>
                  <a:pt x="2340" y="7577"/>
                </a:lnTo>
                <a:lnTo>
                  <a:pt x="768" y="7577"/>
                </a:lnTo>
                <a:cubicBezTo>
                  <a:pt x="673" y="7577"/>
                  <a:pt x="589" y="7535"/>
                  <a:pt x="523" y="7464"/>
                </a:cubicBezTo>
                <a:cubicBezTo>
                  <a:pt x="459" y="7392"/>
                  <a:pt x="429" y="7291"/>
                  <a:pt x="435" y="7195"/>
                </a:cubicBezTo>
                <a:lnTo>
                  <a:pt x="536" y="6277"/>
                </a:lnTo>
                <a:close/>
                <a:moveTo>
                  <a:pt x="5152" y="6277"/>
                </a:moveTo>
                <a:lnTo>
                  <a:pt x="5086" y="7577"/>
                </a:lnTo>
                <a:lnTo>
                  <a:pt x="2733" y="7577"/>
                </a:lnTo>
                <a:lnTo>
                  <a:pt x="2870" y="6277"/>
                </a:lnTo>
                <a:close/>
                <a:moveTo>
                  <a:pt x="10721" y="6277"/>
                </a:moveTo>
                <a:lnTo>
                  <a:pt x="10859" y="7577"/>
                </a:lnTo>
                <a:lnTo>
                  <a:pt x="8511" y="7577"/>
                </a:lnTo>
                <a:lnTo>
                  <a:pt x="8440" y="6277"/>
                </a:lnTo>
                <a:close/>
                <a:moveTo>
                  <a:pt x="13061" y="6277"/>
                </a:moveTo>
                <a:lnTo>
                  <a:pt x="13157" y="7195"/>
                </a:lnTo>
                <a:cubicBezTo>
                  <a:pt x="13169" y="7291"/>
                  <a:pt x="13139" y="7392"/>
                  <a:pt x="13074" y="7464"/>
                </a:cubicBezTo>
                <a:cubicBezTo>
                  <a:pt x="13009" y="7535"/>
                  <a:pt x="12919" y="7577"/>
                  <a:pt x="12830" y="7577"/>
                </a:cubicBezTo>
                <a:lnTo>
                  <a:pt x="11257" y="7577"/>
                </a:lnTo>
                <a:lnTo>
                  <a:pt x="11120" y="6277"/>
                </a:lnTo>
                <a:close/>
                <a:moveTo>
                  <a:pt x="10244" y="7970"/>
                </a:moveTo>
                <a:lnTo>
                  <a:pt x="10244" y="10977"/>
                </a:lnTo>
                <a:lnTo>
                  <a:pt x="9977" y="10977"/>
                </a:lnTo>
                <a:lnTo>
                  <a:pt x="9977" y="7970"/>
                </a:lnTo>
                <a:close/>
                <a:moveTo>
                  <a:pt x="4883" y="11400"/>
                </a:moveTo>
                <a:cubicBezTo>
                  <a:pt x="4968" y="11400"/>
                  <a:pt x="5039" y="11478"/>
                  <a:pt x="5020" y="11561"/>
                </a:cubicBezTo>
                <a:cubicBezTo>
                  <a:pt x="5009" y="11621"/>
                  <a:pt x="4949" y="11662"/>
                  <a:pt x="4883" y="11662"/>
                </a:cubicBezTo>
                <a:lnTo>
                  <a:pt x="2079" y="11662"/>
                </a:lnTo>
                <a:cubicBezTo>
                  <a:pt x="2013" y="11662"/>
                  <a:pt x="1953" y="11621"/>
                  <a:pt x="1941" y="11561"/>
                </a:cubicBezTo>
                <a:cubicBezTo>
                  <a:pt x="1924" y="11478"/>
                  <a:pt x="1988" y="11400"/>
                  <a:pt x="2079" y="11400"/>
                </a:cubicBezTo>
                <a:close/>
                <a:moveTo>
                  <a:pt x="11519" y="11400"/>
                </a:moveTo>
                <a:cubicBezTo>
                  <a:pt x="11602" y="11400"/>
                  <a:pt x="11668" y="11478"/>
                  <a:pt x="11651" y="11561"/>
                </a:cubicBezTo>
                <a:cubicBezTo>
                  <a:pt x="11638" y="11621"/>
                  <a:pt x="11579" y="11662"/>
                  <a:pt x="11513" y="11662"/>
                </a:cubicBezTo>
                <a:lnTo>
                  <a:pt x="8714" y="11662"/>
                </a:lnTo>
                <a:cubicBezTo>
                  <a:pt x="8649" y="11662"/>
                  <a:pt x="8589" y="11621"/>
                  <a:pt x="8577" y="11561"/>
                </a:cubicBezTo>
                <a:cubicBezTo>
                  <a:pt x="8559" y="11478"/>
                  <a:pt x="8624" y="11400"/>
                  <a:pt x="8707" y="11400"/>
                </a:cubicBezTo>
                <a:close/>
                <a:moveTo>
                  <a:pt x="5045" y="0"/>
                </a:moveTo>
                <a:cubicBezTo>
                  <a:pt x="4562" y="0"/>
                  <a:pt x="4168" y="339"/>
                  <a:pt x="4074" y="792"/>
                </a:cubicBezTo>
                <a:lnTo>
                  <a:pt x="1375" y="792"/>
                </a:lnTo>
                <a:cubicBezTo>
                  <a:pt x="1001" y="792"/>
                  <a:pt x="690" y="1072"/>
                  <a:pt x="649" y="1447"/>
                </a:cubicBezTo>
                <a:lnTo>
                  <a:pt x="41" y="7153"/>
                </a:lnTo>
                <a:cubicBezTo>
                  <a:pt x="0" y="7577"/>
                  <a:pt x="333" y="7970"/>
                  <a:pt x="768" y="7970"/>
                </a:cubicBezTo>
                <a:lnTo>
                  <a:pt x="2953" y="7970"/>
                </a:lnTo>
                <a:lnTo>
                  <a:pt x="2953" y="11007"/>
                </a:lnTo>
                <a:lnTo>
                  <a:pt x="2084" y="11007"/>
                </a:lnTo>
                <a:cubicBezTo>
                  <a:pt x="1810" y="11007"/>
                  <a:pt x="1573" y="11209"/>
                  <a:pt x="1542" y="11483"/>
                </a:cubicBezTo>
                <a:cubicBezTo>
                  <a:pt x="1518" y="11799"/>
                  <a:pt x="1763" y="12061"/>
                  <a:pt x="2073" y="12061"/>
                </a:cubicBezTo>
                <a:lnTo>
                  <a:pt x="4878" y="12061"/>
                </a:lnTo>
                <a:cubicBezTo>
                  <a:pt x="5152" y="12061"/>
                  <a:pt x="5391" y="11852"/>
                  <a:pt x="5414" y="11579"/>
                </a:cubicBezTo>
                <a:cubicBezTo>
                  <a:pt x="5444" y="11269"/>
                  <a:pt x="5193" y="11007"/>
                  <a:pt x="4883" y="11007"/>
                </a:cubicBezTo>
                <a:lnTo>
                  <a:pt x="4014" y="11007"/>
                </a:lnTo>
                <a:lnTo>
                  <a:pt x="4014" y="8756"/>
                </a:lnTo>
                <a:cubicBezTo>
                  <a:pt x="4014" y="8654"/>
                  <a:pt x="3937" y="8559"/>
                  <a:pt x="3841" y="8547"/>
                </a:cubicBezTo>
                <a:cubicBezTo>
                  <a:pt x="3834" y="8547"/>
                  <a:pt x="3827" y="8546"/>
                  <a:pt x="3821" y="8546"/>
                </a:cubicBezTo>
                <a:cubicBezTo>
                  <a:pt x="3706" y="8546"/>
                  <a:pt x="3615" y="8636"/>
                  <a:pt x="3615" y="8743"/>
                </a:cubicBezTo>
                <a:lnTo>
                  <a:pt x="3615" y="10977"/>
                </a:lnTo>
                <a:lnTo>
                  <a:pt x="3354" y="10977"/>
                </a:lnTo>
                <a:lnTo>
                  <a:pt x="3354" y="7970"/>
                </a:lnTo>
                <a:lnTo>
                  <a:pt x="7379" y="7970"/>
                </a:lnTo>
                <a:cubicBezTo>
                  <a:pt x="7481" y="7970"/>
                  <a:pt x="7571" y="7898"/>
                  <a:pt x="7582" y="7797"/>
                </a:cubicBezTo>
                <a:cubicBezTo>
                  <a:pt x="7599" y="7678"/>
                  <a:pt x="7505" y="7577"/>
                  <a:pt x="7385" y="7577"/>
                </a:cubicBezTo>
                <a:lnTo>
                  <a:pt x="5479" y="7577"/>
                </a:lnTo>
                <a:lnTo>
                  <a:pt x="5551" y="6277"/>
                </a:lnTo>
                <a:lnTo>
                  <a:pt x="8047" y="6277"/>
                </a:lnTo>
                <a:lnTo>
                  <a:pt x="8124" y="7785"/>
                </a:lnTo>
                <a:cubicBezTo>
                  <a:pt x="8130" y="7885"/>
                  <a:pt x="8220" y="7970"/>
                  <a:pt x="8321" y="7970"/>
                </a:cubicBezTo>
                <a:lnTo>
                  <a:pt x="9583" y="7970"/>
                </a:lnTo>
                <a:lnTo>
                  <a:pt x="9583" y="11007"/>
                </a:lnTo>
                <a:lnTo>
                  <a:pt x="8731" y="11007"/>
                </a:lnTo>
                <a:cubicBezTo>
                  <a:pt x="8446" y="11007"/>
                  <a:pt x="8201" y="11228"/>
                  <a:pt x="8190" y="11513"/>
                </a:cubicBezTo>
                <a:cubicBezTo>
                  <a:pt x="8178" y="11811"/>
                  <a:pt x="8421" y="12061"/>
                  <a:pt x="8720" y="12061"/>
                </a:cubicBezTo>
                <a:lnTo>
                  <a:pt x="11489" y="12061"/>
                </a:lnTo>
                <a:cubicBezTo>
                  <a:pt x="11775" y="12061"/>
                  <a:pt x="12019" y="11841"/>
                  <a:pt x="12031" y="11555"/>
                </a:cubicBezTo>
                <a:cubicBezTo>
                  <a:pt x="12038" y="11252"/>
                  <a:pt x="11799" y="11007"/>
                  <a:pt x="11502" y="11007"/>
                </a:cubicBezTo>
                <a:lnTo>
                  <a:pt x="10637" y="11007"/>
                </a:lnTo>
                <a:lnTo>
                  <a:pt x="10637" y="7970"/>
                </a:lnTo>
                <a:lnTo>
                  <a:pt x="12817" y="7970"/>
                </a:lnTo>
                <a:cubicBezTo>
                  <a:pt x="13246" y="7970"/>
                  <a:pt x="13586" y="7577"/>
                  <a:pt x="13539" y="7153"/>
                </a:cubicBezTo>
                <a:lnTo>
                  <a:pt x="12931" y="1460"/>
                </a:lnTo>
                <a:cubicBezTo>
                  <a:pt x="12896" y="1089"/>
                  <a:pt x="12585" y="809"/>
                  <a:pt x="12222" y="804"/>
                </a:cubicBezTo>
                <a:cubicBezTo>
                  <a:pt x="12218" y="803"/>
                  <a:pt x="12214" y="803"/>
                  <a:pt x="12210" y="803"/>
                </a:cubicBezTo>
                <a:cubicBezTo>
                  <a:pt x="12114" y="803"/>
                  <a:pt x="12030" y="867"/>
                  <a:pt x="12014" y="959"/>
                </a:cubicBezTo>
                <a:cubicBezTo>
                  <a:pt x="11989" y="1089"/>
                  <a:pt x="12091" y="1197"/>
                  <a:pt x="12209" y="1197"/>
                </a:cubicBezTo>
                <a:cubicBezTo>
                  <a:pt x="12377" y="1197"/>
                  <a:pt x="12520" y="1328"/>
                  <a:pt x="12538" y="1501"/>
                </a:cubicBezTo>
                <a:lnTo>
                  <a:pt x="12657" y="2585"/>
                </a:lnTo>
                <a:lnTo>
                  <a:pt x="10727" y="2585"/>
                </a:lnTo>
                <a:lnTo>
                  <a:pt x="10578" y="1185"/>
                </a:lnTo>
                <a:lnTo>
                  <a:pt x="11257" y="1185"/>
                </a:lnTo>
                <a:cubicBezTo>
                  <a:pt x="11359" y="1185"/>
                  <a:pt x="11453" y="1114"/>
                  <a:pt x="11466" y="1012"/>
                </a:cubicBezTo>
                <a:cubicBezTo>
                  <a:pt x="11478" y="894"/>
                  <a:pt x="11382" y="792"/>
                  <a:pt x="11269" y="792"/>
                </a:cubicBezTo>
                <a:lnTo>
                  <a:pt x="9518" y="792"/>
                </a:lnTo>
                <a:cubicBezTo>
                  <a:pt x="9429" y="339"/>
                  <a:pt x="9029" y="0"/>
                  <a:pt x="855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71" name="Google Shape;871;p62"/>
          <p:cNvGrpSpPr/>
          <p:nvPr/>
        </p:nvGrpSpPr>
        <p:grpSpPr>
          <a:xfrm>
            <a:off x="617572" y="1822046"/>
            <a:ext cx="401743" cy="401059"/>
            <a:chOff x="2337800" y="3920658"/>
            <a:chExt cx="364162" cy="363542"/>
          </a:xfrm>
        </p:grpSpPr>
        <p:sp>
          <p:nvSpPr>
            <p:cNvPr id="872" name="Google Shape;872;p62"/>
            <p:cNvSpPr/>
            <p:nvPr/>
          </p:nvSpPr>
          <p:spPr>
            <a:xfrm>
              <a:off x="2573218" y="4100569"/>
              <a:ext cx="98888" cy="30690"/>
            </a:xfrm>
            <a:custGeom>
              <a:avLst/>
              <a:gdLst/>
              <a:ahLst/>
              <a:cxnLst/>
              <a:rect l="l" t="t" r="r" b="b"/>
              <a:pathLst>
                <a:path w="3670" h="1139" extrusionOk="0">
                  <a:moveTo>
                    <a:pt x="3277" y="399"/>
                  </a:moveTo>
                  <a:lnTo>
                    <a:pt x="3277" y="739"/>
                  </a:lnTo>
                  <a:lnTo>
                    <a:pt x="393" y="739"/>
                  </a:lnTo>
                  <a:lnTo>
                    <a:pt x="393" y="399"/>
                  </a:lnTo>
                  <a:close/>
                  <a:moveTo>
                    <a:pt x="198" y="0"/>
                  </a:moveTo>
                  <a:cubicBezTo>
                    <a:pt x="90" y="0"/>
                    <a:pt x="0" y="90"/>
                    <a:pt x="0" y="198"/>
                  </a:cubicBezTo>
                  <a:lnTo>
                    <a:pt x="0" y="941"/>
                  </a:lnTo>
                  <a:cubicBezTo>
                    <a:pt x="0" y="1048"/>
                    <a:pt x="90" y="1138"/>
                    <a:pt x="198" y="1138"/>
                  </a:cubicBezTo>
                  <a:lnTo>
                    <a:pt x="3473" y="1138"/>
                  </a:lnTo>
                  <a:cubicBezTo>
                    <a:pt x="3580" y="1138"/>
                    <a:pt x="3670" y="1048"/>
                    <a:pt x="3670" y="941"/>
                  </a:cubicBezTo>
                  <a:lnTo>
                    <a:pt x="3670" y="185"/>
                  </a:lnTo>
                  <a:cubicBezTo>
                    <a:pt x="3670" y="83"/>
                    <a:pt x="3586" y="0"/>
                    <a:pt x="34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62"/>
            <p:cNvSpPr/>
            <p:nvPr/>
          </p:nvSpPr>
          <p:spPr>
            <a:xfrm>
              <a:off x="2573218" y="4141822"/>
              <a:ext cx="44163" cy="30690"/>
            </a:xfrm>
            <a:custGeom>
              <a:avLst/>
              <a:gdLst/>
              <a:ahLst/>
              <a:cxnLst/>
              <a:rect l="l" t="t" r="r" b="b"/>
              <a:pathLst>
                <a:path w="1639" h="1139" extrusionOk="0">
                  <a:moveTo>
                    <a:pt x="1240" y="399"/>
                  </a:moveTo>
                  <a:lnTo>
                    <a:pt x="1240" y="739"/>
                  </a:lnTo>
                  <a:lnTo>
                    <a:pt x="393" y="739"/>
                  </a:lnTo>
                  <a:lnTo>
                    <a:pt x="393" y="399"/>
                  </a:lnTo>
                  <a:close/>
                  <a:moveTo>
                    <a:pt x="198" y="0"/>
                  </a:moveTo>
                  <a:cubicBezTo>
                    <a:pt x="90" y="0"/>
                    <a:pt x="0" y="89"/>
                    <a:pt x="0" y="196"/>
                  </a:cubicBezTo>
                  <a:lnTo>
                    <a:pt x="0" y="941"/>
                  </a:lnTo>
                  <a:cubicBezTo>
                    <a:pt x="0" y="1048"/>
                    <a:pt x="90" y="1138"/>
                    <a:pt x="198" y="1138"/>
                  </a:cubicBezTo>
                  <a:lnTo>
                    <a:pt x="1441" y="1138"/>
                  </a:lnTo>
                  <a:cubicBezTo>
                    <a:pt x="1548" y="1138"/>
                    <a:pt x="1639" y="1048"/>
                    <a:pt x="1639" y="941"/>
                  </a:cubicBezTo>
                  <a:lnTo>
                    <a:pt x="1639" y="196"/>
                  </a:lnTo>
                  <a:cubicBezTo>
                    <a:pt x="1639" y="89"/>
                    <a:pt x="1548" y="0"/>
                    <a:pt x="14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62"/>
            <p:cNvSpPr/>
            <p:nvPr/>
          </p:nvSpPr>
          <p:spPr>
            <a:xfrm>
              <a:off x="2627943" y="4141822"/>
              <a:ext cx="44163" cy="30690"/>
            </a:xfrm>
            <a:custGeom>
              <a:avLst/>
              <a:gdLst/>
              <a:ahLst/>
              <a:cxnLst/>
              <a:rect l="l" t="t" r="r" b="b"/>
              <a:pathLst>
                <a:path w="1639" h="1139" extrusionOk="0">
                  <a:moveTo>
                    <a:pt x="1246" y="399"/>
                  </a:moveTo>
                  <a:lnTo>
                    <a:pt x="1246" y="739"/>
                  </a:lnTo>
                  <a:lnTo>
                    <a:pt x="399" y="739"/>
                  </a:lnTo>
                  <a:lnTo>
                    <a:pt x="399" y="399"/>
                  </a:lnTo>
                  <a:close/>
                  <a:moveTo>
                    <a:pt x="196" y="0"/>
                  </a:moveTo>
                  <a:cubicBezTo>
                    <a:pt x="89" y="0"/>
                    <a:pt x="1" y="89"/>
                    <a:pt x="1" y="196"/>
                  </a:cubicBezTo>
                  <a:lnTo>
                    <a:pt x="1" y="941"/>
                  </a:lnTo>
                  <a:cubicBezTo>
                    <a:pt x="1" y="1048"/>
                    <a:pt x="89" y="1138"/>
                    <a:pt x="196" y="1138"/>
                  </a:cubicBezTo>
                  <a:lnTo>
                    <a:pt x="1442" y="1138"/>
                  </a:lnTo>
                  <a:cubicBezTo>
                    <a:pt x="1549" y="1138"/>
                    <a:pt x="1639" y="1048"/>
                    <a:pt x="1639" y="941"/>
                  </a:cubicBezTo>
                  <a:lnTo>
                    <a:pt x="1639" y="196"/>
                  </a:lnTo>
                  <a:cubicBezTo>
                    <a:pt x="1639" y="89"/>
                    <a:pt x="1549" y="0"/>
                    <a:pt x="14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62"/>
            <p:cNvSpPr/>
            <p:nvPr/>
          </p:nvSpPr>
          <p:spPr>
            <a:xfrm>
              <a:off x="2573218" y="4183075"/>
              <a:ext cx="44163" cy="30690"/>
            </a:xfrm>
            <a:custGeom>
              <a:avLst/>
              <a:gdLst/>
              <a:ahLst/>
              <a:cxnLst/>
              <a:rect l="l" t="t" r="r" b="b"/>
              <a:pathLst>
                <a:path w="1639" h="1139" extrusionOk="0">
                  <a:moveTo>
                    <a:pt x="1240" y="399"/>
                  </a:moveTo>
                  <a:lnTo>
                    <a:pt x="1240" y="738"/>
                  </a:lnTo>
                  <a:lnTo>
                    <a:pt x="393" y="738"/>
                  </a:lnTo>
                  <a:lnTo>
                    <a:pt x="393" y="399"/>
                  </a:lnTo>
                  <a:close/>
                  <a:moveTo>
                    <a:pt x="198" y="0"/>
                  </a:moveTo>
                  <a:cubicBezTo>
                    <a:pt x="90" y="0"/>
                    <a:pt x="0" y="89"/>
                    <a:pt x="0" y="202"/>
                  </a:cubicBezTo>
                  <a:lnTo>
                    <a:pt x="0" y="941"/>
                  </a:lnTo>
                  <a:cubicBezTo>
                    <a:pt x="0" y="1048"/>
                    <a:pt x="90" y="1138"/>
                    <a:pt x="198" y="1138"/>
                  </a:cubicBezTo>
                  <a:lnTo>
                    <a:pt x="1441" y="1138"/>
                  </a:lnTo>
                  <a:cubicBezTo>
                    <a:pt x="1548" y="1138"/>
                    <a:pt x="1639" y="1048"/>
                    <a:pt x="1639" y="941"/>
                  </a:cubicBezTo>
                  <a:lnTo>
                    <a:pt x="1639" y="202"/>
                  </a:lnTo>
                  <a:cubicBezTo>
                    <a:pt x="1639" y="89"/>
                    <a:pt x="1548" y="0"/>
                    <a:pt x="14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62"/>
            <p:cNvSpPr/>
            <p:nvPr/>
          </p:nvSpPr>
          <p:spPr>
            <a:xfrm>
              <a:off x="2627943" y="4183075"/>
              <a:ext cx="44163" cy="30690"/>
            </a:xfrm>
            <a:custGeom>
              <a:avLst/>
              <a:gdLst/>
              <a:ahLst/>
              <a:cxnLst/>
              <a:rect l="l" t="t" r="r" b="b"/>
              <a:pathLst>
                <a:path w="1639" h="1139" extrusionOk="0">
                  <a:moveTo>
                    <a:pt x="1246" y="399"/>
                  </a:moveTo>
                  <a:lnTo>
                    <a:pt x="1246" y="738"/>
                  </a:lnTo>
                  <a:lnTo>
                    <a:pt x="399" y="738"/>
                  </a:lnTo>
                  <a:lnTo>
                    <a:pt x="399" y="399"/>
                  </a:lnTo>
                  <a:close/>
                  <a:moveTo>
                    <a:pt x="196" y="0"/>
                  </a:moveTo>
                  <a:cubicBezTo>
                    <a:pt x="89" y="0"/>
                    <a:pt x="1" y="89"/>
                    <a:pt x="1" y="202"/>
                  </a:cubicBezTo>
                  <a:lnTo>
                    <a:pt x="1" y="941"/>
                  </a:lnTo>
                  <a:cubicBezTo>
                    <a:pt x="1" y="1048"/>
                    <a:pt x="89" y="1138"/>
                    <a:pt x="196" y="1138"/>
                  </a:cubicBezTo>
                  <a:lnTo>
                    <a:pt x="1442" y="1138"/>
                  </a:lnTo>
                  <a:cubicBezTo>
                    <a:pt x="1549" y="1138"/>
                    <a:pt x="1639" y="1048"/>
                    <a:pt x="1639" y="941"/>
                  </a:cubicBezTo>
                  <a:lnTo>
                    <a:pt x="1639" y="202"/>
                  </a:lnTo>
                  <a:cubicBezTo>
                    <a:pt x="1639" y="89"/>
                    <a:pt x="1549" y="0"/>
                    <a:pt x="14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62"/>
            <p:cNvSpPr/>
            <p:nvPr/>
          </p:nvSpPr>
          <p:spPr>
            <a:xfrm>
              <a:off x="2337800" y="4017444"/>
              <a:ext cx="364162" cy="266756"/>
            </a:xfrm>
            <a:custGeom>
              <a:avLst/>
              <a:gdLst/>
              <a:ahLst/>
              <a:cxnLst/>
              <a:rect l="l" t="t" r="r" b="b"/>
              <a:pathLst>
                <a:path w="13515" h="9900" extrusionOk="0">
                  <a:moveTo>
                    <a:pt x="6349" y="393"/>
                  </a:moveTo>
                  <a:lnTo>
                    <a:pt x="6414" y="1400"/>
                  </a:lnTo>
                  <a:lnTo>
                    <a:pt x="5139" y="1400"/>
                  </a:lnTo>
                  <a:lnTo>
                    <a:pt x="5205" y="393"/>
                  </a:lnTo>
                  <a:close/>
                  <a:moveTo>
                    <a:pt x="13122" y="924"/>
                  </a:moveTo>
                  <a:lnTo>
                    <a:pt x="13122" y="1953"/>
                  </a:lnTo>
                  <a:lnTo>
                    <a:pt x="11621" y="1953"/>
                  </a:lnTo>
                  <a:lnTo>
                    <a:pt x="11948" y="924"/>
                  </a:lnTo>
                  <a:close/>
                  <a:moveTo>
                    <a:pt x="6433" y="1793"/>
                  </a:moveTo>
                  <a:lnTo>
                    <a:pt x="6480" y="2561"/>
                  </a:lnTo>
                  <a:lnTo>
                    <a:pt x="5075" y="2561"/>
                  </a:lnTo>
                  <a:lnTo>
                    <a:pt x="5122" y="1793"/>
                  </a:lnTo>
                  <a:close/>
                  <a:moveTo>
                    <a:pt x="2852" y="2716"/>
                  </a:moveTo>
                  <a:lnTo>
                    <a:pt x="2912" y="3561"/>
                  </a:lnTo>
                  <a:lnTo>
                    <a:pt x="1447" y="3561"/>
                  </a:lnTo>
                  <a:lnTo>
                    <a:pt x="1507" y="2716"/>
                  </a:lnTo>
                  <a:close/>
                  <a:moveTo>
                    <a:pt x="2931" y="3954"/>
                  </a:moveTo>
                  <a:lnTo>
                    <a:pt x="3019" y="5312"/>
                  </a:lnTo>
                  <a:lnTo>
                    <a:pt x="2137" y="5485"/>
                  </a:lnTo>
                  <a:cubicBezTo>
                    <a:pt x="2049" y="5504"/>
                    <a:pt x="1977" y="5581"/>
                    <a:pt x="1977" y="5677"/>
                  </a:cubicBezTo>
                  <a:lnTo>
                    <a:pt x="1977" y="6254"/>
                  </a:lnTo>
                  <a:lnTo>
                    <a:pt x="1262" y="6385"/>
                  </a:lnTo>
                  <a:lnTo>
                    <a:pt x="1262" y="6385"/>
                  </a:lnTo>
                  <a:lnTo>
                    <a:pt x="1430" y="3954"/>
                  </a:lnTo>
                  <a:close/>
                  <a:moveTo>
                    <a:pt x="7654" y="4812"/>
                  </a:moveTo>
                  <a:lnTo>
                    <a:pt x="7654" y="9501"/>
                  </a:lnTo>
                  <a:lnTo>
                    <a:pt x="369" y="9501"/>
                  </a:lnTo>
                  <a:lnTo>
                    <a:pt x="369" y="6933"/>
                  </a:lnTo>
                  <a:lnTo>
                    <a:pt x="2216" y="6599"/>
                  </a:lnTo>
                  <a:cubicBezTo>
                    <a:pt x="2305" y="6582"/>
                    <a:pt x="2376" y="6499"/>
                    <a:pt x="2376" y="6403"/>
                  </a:cubicBezTo>
                  <a:lnTo>
                    <a:pt x="2376" y="5826"/>
                  </a:lnTo>
                  <a:lnTo>
                    <a:pt x="7654" y="4812"/>
                  </a:lnTo>
                  <a:close/>
                  <a:moveTo>
                    <a:pt x="11137" y="8100"/>
                  </a:moveTo>
                  <a:lnTo>
                    <a:pt x="11137" y="9501"/>
                  </a:lnTo>
                  <a:lnTo>
                    <a:pt x="10030" y="9501"/>
                  </a:lnTo>
                  <a:lnTo>
                    <a:pt x="10030" y="8100"/>
                  </a:lnTo>
                  <a:close/>
                  <a:moveTo>
                    <a:pt x="5009" y="0"/>
                  </a:moveTo>
                  <a:cubicBezTo>
                    <a:pt x="4908" y="0"/>
                    <a:pt x="4825" y="78"/>
                    <a:pt x="4818" y="179"/>
                  </a:cubicBezTo>
                  <a:lnTo>
                    <a:pt x="4496" y="4962"/>
                  </a:lnTo>
                  <a:lnTo>
                    <a:pt x="3418" y="5164"/>
                  </a:lnTo>
                  <a:lnTo>
                    <a:pt x="3138" y="1001"/>
                  </a:lnTo>
                  <a:cubicBezTo>
                    <a:pt x="3132" y="894"/>
                    <a:pt x="3049" y="817"/>
                    <a:pt x="2948" y="817"/>
                  </a:cubicBezTo>
                  <a:lnTo>
                    <a:pt x="2626" y="817"/>
                  </a:lnTo>
                  <a:cubicBezTo>
                    <a:pt x="2525" y="817"/>
                    <a:pt x="2430" y="888"/>
                    <a:pt x="2417" y="988"/>
                  </a:cubicBezTo>
                  <a:cubicBezTo>
                    <a:pt x="2406" y="1108"/>
                    <a:pt x="2502" y="1215"/>
                    <a:pt x="2615" y="1215"/>
                  </a:cubicBezTo>
                  <a:lnTo>
                    <a:pt x="2752" y="1215"/>
                  </a:lnTo>
                  <a:lnTo>
                    <a:pt x="2823" y="2323"/>
                  </a:lnTo>
                  <a:lnTo>
                    <a:pt x="1537" y="2323"/>
                  </a:lnTo>
                  <a:lnTo>
                    <a:pt x="1608" y="1215"/>
                  </a:lnTo>
                  <a:lnTo>
                    <a:pt x="1650" y="1215"/>
                  </a:lnTo>
                  <a:cubicBezTo>
                    <a:pt x="1751" y="1215"/>
                    <a:pt x="1840" y="1138"/>
                    <a:pt x="1859" y="1037"/>
                  </a:cubicBezTo>
                  <a:cubicBezTo>
                    <a:pt x="1870" y="917"/>
                    <a:pt x="1774" y="817"/>
                    <a:pt x="1661" y="817"/>
                  </a:cubicBezTo>
                  <a:lnTo>
                    <a:pt x="1441" y="817"/>
                  </a:lnTo>
                  <a:cubicBezTo>
                    <a:pt x="1334" y="817"/>
                    <a:pt x="1251" y="900"/>
                    <a:pt x="1244" y="1001"/>
                  </a:cubicBezTo>
                  <a:lnTo>
                    <a:pt x="875" y="6445"/>
                  </a:lnTo>
                  <a:lnTo>
                    <a:pt x="160" y="6576"/>
                  </a:lnTo>
                  <a:cubicBezTo>
                    <a:pt x="72" y="6593"/>
                    <a:pt x="0" y="6670"/>
                    <a:pt x="0" y="6766"/>
                  </a:cubicBezTo>
                  <a:lnTo>
                    <a:pt x="0" y="9697"/>
                  </a:lnTo>
                  <a:cubicBezTo>
                    <a:pt x="0" y="9810"/>
                    <a:pt x="89" y="9900"/>
                    <a:pt x="196" y="9900"/>
                  </a:cubicBezTo>
                  <a:lnTo>
                    <a:pt x="13317" y="9900"/>
                  </a:lnTo>
                  <a:cubicBezTo>
                    <a:pt x="13425" y="9900"/>
                    <a:pt x="13515" y="9810"/>
                    <a:pt x="13515" y="9697"/>
                  </a:cubicBezTo>
                  <a:lnTo>
                    <a:pt x="13515" y="8976"/>
                  </a:lnTo>
                  <a:cubicBezTo>
                    <a:pt x="13515" y="8875"/>
                    <a:pt x="13443" y="8786"/>
                    <a:pt x="13342" y="8773"/>
                  </a:cubicBezTo>
                  <a:cubicBezTo>
                    <a:pt x="13332" y="8772"/>
                    <a:pt x="13323" y="8771"/>
                    <a:pt x="13314" y="8771"/>
                  </a:cubicBezTo>
                  <a:cubicBezTo>
                    <a:pt x="13208" y="8771"/>
                    <a:pt x="13122" y="8860"/>
                    <a:pt x="13122" y="8971"/>
                  </a:cubicBezTo>
                  <a:lnTo>
                    <a:pt x="13122" y="9501"/>
                  </a:lnTo>
                  <a:lnTo>
                    <a:pt x="11536" y="9501"/>
                  </a:lnTo>
                  <a:lnTo>
                    <a:pt x="11536" y="7904"/>
                  </a:lnTo>
                  <a:cubicBezTo>
                    <a:pt x="11536" y="7797"/>
                    <a:pt x="11448" y="7707"/>
                    <a:pt x="11340" y="7707"/>
                  </a:cubicBezTo>
                  <a:lnTo>
                    <a:pt x="9834" y="7707"/>
                  </a:lnTo>
                  <a:cubicBezTo>
                    <a:pt x="9727" y="7707"/>
                    <a:pt x="9636" y="7797"/>
                    <a:pt x="9636" y="7904"/>
                  </a:cubicBezTo>
                  <a:lnTo>
                    <a:pt x="9636" y="9501"/>
                  </a:lnTo>
                  <a:lnTo>
                    <a:pt x="8053" y="9501"/>
                  </a:lnTo>
                  <a:lnTo>
                    <a:pt x="8053" y="2346"/>
                  </a:lnTo>
                  <a:lnTo>
                    <a:pt x="13122" y="2346"/>
                  </a:lnTo>
                  <a:lnTo>
                    <a:pt x="13122" y="8028"/>
                  </a:lnTo>
                  <a:cubicBezTo>
                    <a:pt x="13122" y="8130"/>
                    <a:pt x="13193" y="8220"/>
                    <a:pt x="13295" y="8231"/>
                  </a:cubicBezTo>
                  <a:cubicBezTo>
                    <a:pt x="13302" y="8232"/>
                    <a:pt x="13308" y="8232"/>
                    <a:pt x="13315" y="8232"/>
                  </a:cubicBezTo>
                  <a:cubicBezTo>
                    <a:pt x="13425" y="8232"/>
                    <a:pt x="13515" y="8147"/>
                    <a:pt x="13515" y="8036"/>
                  </a:cubicBezTo>
                  <a:lnTo>
                    <a:pt x="13515" y="721"/>
                  </a:lnTo>
                  <a:cubicBezTo>
                    <a:pt x="13515" y="614"/>
                    <a:pt x="13425" y="524"/>
                    <a:pt x="13317" y="524"/>
                  </a:cubicBezTo>
                  <a:lnTo>
                    <a:pt x="11769" y="524"/>
                  </a:lnTo>
                  <a:cubicBezTo>
                    <a:pt x="11679" y="524"/>
                    <a:pt x="11608" y="584"/>
                    <a:pt x="11579" y="661"/>
                  </a:cubicBezTo>
                  <a:lnTo>
                    <a:pt x="11173" y="1953"/>
                  </a:lnTo>
                  <a:lnTo>
                    <a:pt x="7855" y="1953"/>
                  </a:lnTo>
                  <a:cubicBezTo>
                    <a:pt x="7742" y="1953"/>
                    <a:pt x="7654" y="2043"/>
                    <a:pt x="7654" y="2150"/>
                  </a:cubicBezTo>
                  <a:lnTo>
                    <a:pt x="7654" y="4419"/>
                  </a:lnTo>
                  <a:lnTo>
                    <a:pt x="4902" y="4949"/>
                  </a:lnTo>
                  <a:lnTo>
                    <a:pt x="5039" y="2954"/>
                  </a:lnTo>
                  <a:lnTo>
                    <a:pt x="6516" y="2954"/>
                  </a:lnTo>
                  <a:lnTo>
                    <a:pt x="6576" y="3836"/>
                  </a:lnTo>
                  <a:cubicBezTo>
                    <a:pt x="6581" y="3939"/>
                    <a:pt x="6670" y="4020"/>
                    <a:pt x="6773" y="4020"/>
                  </a:cubicBezTo>
                  <a:cubicBezTo>
                    <a:pt x="6776" y="4020"/>
                    <a:pt x="6780" y="4020"/>
                    <a:pt x="6783" y="4020"/>
                  </a:cubicBezTo>
                  <a:cubicBezTo>
                    <a:pt x="6898" y="4014"/>
                    <a:pt x="6980" y="3919"/>
                    <a:pt x="6969" y="3811"/>
                  </a:cubicBezTo>
                  <a:lnTo>
                    <a:pt x="6725" y="185"/>
                  </a:lnTo>
                  <a:cubicBezTo>
                    <a:pt x="6719" y="78"/>
                    <a:pt x="6635" y="0"/>
                    <a:pt x="65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62"/>
            <p:cNvSpPr/>
            <p:nvPr/>
          </p:nvSpPr>
          <p:spPr>
            <a:xfrm>
              <a:off x="2449487" y="3920658"/>
              <a:ext cx="118935" cy="82506"/>
            </a:xfrm>
            <a:custGeom>
              <a:avLst/>
              <a:gdLst/>
              <a:ahLst/>
              <a:cxnLst/>
              <a:rect l="l" t="t" r="r" b="b"/>
              <a:pathLst>
                <a:path w="4414" h="3062" extrusionOk="0">
                  <a:moveTo>
                    <a:pt x="3389" y="393"/>
                  </a:moveTo>
                  <a:cubicBezTo>
                    <a:pt x="3889" y="393"/>
                    <a:pt x="3908" y="1185"/>
                    <a:pt x="3389" y="1185"/>
                  </a:cubicBezTo>
                  <a:lnTo>
                    <a:pt x="2800" y="1185"/>
                  </a:lnTo>
                  <a:cubicBezTo>
                    <a:pt x="2698" y="1185"/>
                    <a:pt x="2610" y="1269"/>
                    <a:pt x="2602" y="1371"/>
                  </a:cubicBezTo>
                  <a:cubicBezTo>
                    <a:pt x="2591" y="1572"/>
                    <a:pt x="2412" y="1740"/>
                    <a:pt x="2209" y="1740"/>
                  </a:cubicBezTo>
                  <a:cubicBezTo>
                    <a:pt x="1989" y="1740"/>
                    <a:pt x="1793" y="1913"/>
                    <a:pt x="1793" y="2139"/>
                  </a:cubicBezTo>
                  <a:lnTo>
                    <a:pt x="1793" y="2520"/>
                  </a:lnTo>
                  <a:cubicBezTo>
                    <a:pt x="1793" y="2633"/>
                    <a:pt x="1708" y="2690"/>
                    <a:pt x="1623" y="2690"/>
                  </a:cubicBezTo>
                  <a:cubicBezTo>
                    <a:pt x="1538" y="2690"/>
                    <a:pt x="1453" y="2633"/>
                    <a:pt x="1453" y="2520"/>
                  </a:cubicBezTo>
                  <a:lnTo>
                    <a:pt x="1453" y="2144"/>
                  </a:lnTo>
                  <a:cubicBezTo>
                    <a:pt x="1453" y="1924"/>
                    <a:pt x="1269" y="1751"/>
                    <a:pt x="1049" y="1745"/>
                  </a:cubicBezTo>
                  <a:cubicBezTo>
                    <a:pt x="727" y="1745"/>
                    <a:pt x="537" y="1347"/>
                    <a:pt x="744" y="1096"/>
                  </a:cubicBezTo>
                  <a:cubicBezTo>
                    <a:pt x="823" y="1001"/>
                    <a:pt x="936" y="954"/>
                    <a:pt x="1060" y="954"/>
                  </a:cubicBezTo>
                  <a:lnTo>
                    <a:pt x="1620" y="954"/>
                  </a:lnTo>
                  <a:cubicBezTo>
                    <a:pt x="1722" y="954"/>
                    <a:pt x="1810" y="871"/>
                    <a:pt x="1816" y="769"/>
                  </a:cubicBezTo>
                  <a:cubicBezTo>
                    <a:pt x="1829" y="566"/>
                    <a:pt x="2008" y="393"/>
                    <a:pt x="2209" y="393"/>
                  </a:cubicBezTo>
                  <a:close/>
                  <a:moveTo>
                    <a:pt x="2222" y="0"/>
                  </a:moveTo>
                  <a:cubicBezTo>
                    <a:pt x="1882" y="0"/>
                    <a:pt x="1566" y="227"/>
                    <a:pt x="1466" y="555"/>
                  </a:cubicBezTo>
                  <a:lnTo>
                    <a:pt x="1037" y="555"/>
                  </a:lnTo>
                  <a:cubicBezTo>
                    <a:pt x="1" y="555"/>
                    <a:pt x="18" y="2144"/>
                    <a:pt x="1049" y="2144"/>
                  </a:cubicBezTo>
                  <a:cubicBezTo>
                    <a:pt x="1054" y="2144"/>
                    <a:pt x="1054" y="2144"/>
                    <a:pt x="1054" y="2150"/>
                  </a:cubicBezTo>
                  <a:lnTo>
                    <a:pt x="1054" y="2515"/>
                  </a:lnTo>
                  <a:cubicBezTo>
                    <a:pt x="1054" y="2880"/>
                    <a:pt x="1338" y="3061"/>
                    <a:pt x="1622" y="3061"/>
                  </a:cubicBezTo>
                  <a:cubicBezTo>
                    <a:pt x="1907" y="3061"/>
                    <a:pt x="2192" y="2878"/>
                    <a:pt x="2192" y="2515"/>
                  </a:cubicBezTo>
                  <a:lnTo>
                    <a:pt x="2192" y="2144"/>
                  </a:lnTo>
                  <a:cubicBezTo>
                    <a:pt x="2192" y="2138"/>
                    <a:pt x="2196" y="2135"/>
                    <a:pt x="2201" y="2135"/>
                  </a:cubicBezTo>
                  <a:cubicBezTo>
                    <a:pt x="2204" y="2135"/>
                    <a:pt x="2207" y="2136"/>
                    <a:pt x="2209" y="2139"/>
                  </a:cubicBezTo>
                  <a:cubicBezTo>
                    <a:pt x="2550" y="2139"/>
                    <a:pt x="2860" y="1907"/>
                    <a:pt x="2967" y="1585"/>
                  </a:cubicBezTo>
                  <a:lnTo>
                    <a:pt x="3396" y="1585"/>
                  </a:lnTo>
                  <a:cubicBezTo>
                    <a:pt x="4414" y="1585"/>
                    <a:pt x="4408" y="0"/>
                    <a:pt x="33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62"/>
            <p:cNvSpPr/>
            <p:nvPr/>
          </p:nvSpPr>
          <p:spPr>
            <a:xfrm>
              <a:off x="2343728" y="3941217"/>
              <a:ext cx="96167" cy="86467"/>
            </a:xfrm>
            <a:custGeom>
              <a:avLst/>
              <a:gdLst/>
              <a:ahLst/>
              <a:cxnLst/>
              <a:rect l="l" t="t" r="r" b="b"/>
              <a:pathLst>
                <a:path w="3569" h="3209" extrusionOk="0">
                  <a:moveTo>
                    <a:pt x="845" y="399"/>
                  </a:moveTo>
                  <a:cubicBezTo>
                    <a:pt x="1090" y="399"/>
                    <a:pt x="1281" y="595"/>
                    <a:pt x="1281" y="839"/>
                  </a:cubicBezTo>
                  <a:cubicBezTo>
                    <a:pt x="1281" y="965"/>
                    <a:pt x="1340" y="1084"/>
                    <a:pt x="1477" y="1084"/>
                  </a:cubicBezTo>
                  <a:lnTo>
                    <a:pt x="2538" y="1084"/>
                  </a:lnTo>
                  <a:cubicBezTo>
                    <a:pt x="3038" y="1084"/>
                    <a:pt x="3049" y="1882"/>
                    <a:pt x="2538" y="1882"/>
                  </a:cubicBezTo>
                  <a:cubicBezTo>
                    <a:pt x="2318" y="1882"/>
                    <a:pt x="2132" y="2055"/>
                    <a:pt x="2132" y="2288"/>
                  </a:cubicBezTo>
                  <a:lnTo>
                    <a:pt x="2132" y="2656"/>
                  </a:lnTo>
                  <a:cubicBezTo>
                    <a:pt x="2132" y="2769"/>
                    <a:pt x="2046" y="2826"/>
                    <a:pt x="1959" y="2826"/>
                  </a:cubicBezTo>
                  <a:cubicBezTo>
                    <a:pt x="1873" y="2826"/>
                    <a:pt x="1787" y="2769"/>
                    <a:pt x="1787" y="2656"/>
                  </a:cubicBezTo>
                  <a:lnTo>
                    <a:pt x="1787" y="2280"/>
                  </a:lnTo>
                  <a:cubicBezTo>
                    <a:pt x="1787" y="2060"/>
                    <a:pt x="1603" y="1887"/>
                    <a:pt x="1381" y="1882"/>
                  </a:cubicBezTo>
                  <a:cubicBezTo>
                    <a:pt x="1174" y="1876"/>
                    <a:pt x="982" y="1703"/>
                    <a:pt x="988" y="1483"/>
                  </a:cubicBezTo>
                  <a:cubicBezTo>
                    <a:pt x="988" y="1376"/>
                    <a:pt x="911" y="1293"/>
                    <a:pt x="809" y="1287"/>
                  </a:cubicBezTo>
                  <a:cubicBezTo>
                    <a:pt x="589" y="1263"/>
                    <a:pt x="411" y="1073"/>
                    <a:pt x="411" y="839"/>
                  </a:cubicBezTo>
                  <a:cubicBezTo>
                    <a:pt x="411" y="595"/>
                    <a:pt x="608" y="399"/>
                    <a:pt x="845" y="399"/>
                  </a:cubicBezTo>
                  <a:close/>
                  <a:moveTo>
                    <a:pt x="834" y="0"/>
                  </a:moveTo>
                  <a:cubicBezTo>
                    <a:pt x="369" y="0"/>
                    <a:pt x="0" y="381"/>
                    <a:pt x="0" y="839"/>
                  </a:cubicBezTo>
                  <a:cubicBezTo>
                    <a:pt x="0" y="1215"/>
                    <a:pt x="250" y="1543"/>
                    <a:pt x="595" y="1650"/>
                  </a:cubicBezTo>
                  <a:cubicBezTo>
                    <a:pt x="674" y="2013"/>
                    <a:pt x="1012" y="2280"/>
                    <a:pt x="1381" y="2280"/>
                  </a:cubicBezTo>
                  <a:cubicBezTo>
                    <a:pt x="1388" y="2280"/>
                    <a:pt x="1388" y="2280"/>
                    <a:pt x="1388" y="2288"/>
                  </a:cubicBezTo>
                  <a:lnTo>
                    <a:pt x="1388" y="2656"/>
                  </a:lnTo>
                  <a:cubicBezTo>
                    <a:pt x="1388" y="3025"/>
                    <a:pt x="1671" y="3208"/>
                    <a:pt x="1955" y="3208"/>
                  </a:cubicBezTo>
                  <a:cubicBezTo>
                    <a:pt x="2239" y="3208"/>
                    <a:pt x="2525" y="3023"/>
                    <a:pt x="2525" y="2656"/>
                  </a:cubicBezTo>
                  <a:lnTo>
                    <a:pt x="2525" y="2288"/>
                  </a:lnTo>
                  <a:cubicBezTo>
                    <a:pt x="2529" y="2280"/>
                    <a:pt x="2533" y="2277"/>
                    <a:pt x="2538" y="2277"/>
                  </a:cubicBezTo>
                  <a:cubicBezTo>
                    <a:pt x="2541" y="2277"/>
                    <a:pt x="2545" y="2278"/>
                    <a:pt x="2549" y="2280"/>
                  </a:cubicBezTo>
                  <a:cubicBezTo>
                    <a:pt x="3568" y="2280"/>
                    <a:pt x="3561" y="691"/>
                    <a:pt x="2549" y="691"/>
                  </a:cubicBezTo>
                  <a:lnTo>
                    <a:pt x="1656" y="691"/>
                  </a:lnTo>
                  <a:cubicBezTo>
                    <a:pt x="1578" y="298"/>
                    <a:pt x="1238" y="0"/>
                    <a:pt x="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62"/>
            <p:cNvSpPr/>
            <p:nvPr/>
          </p:nvSpPr>
          <p:spPr>
            <a:xfrm>
              <a:off x="2423135" y="4181000"/>
              <a:ext cx="29262" cy="29208"/>
            </a:xfrm>
            <a:custGeom>
              <a:avLst/>
              <a:gdLst/>
              <a:ahLst/>
              <a:cxnLst/>
              <a:rect l="l" t="t" r="r" b="b"/>
              <a:pathLst>
                <a:path w="1086" h="1084" extrusionOk="0">
                  <a:moveTo>
                    <a:pt x="686" y="393"/>
                  </a:moveTo>
                  <a:lnTo>
                    <a:pt x="686" y="685"/>
                  </a:lnTo>
                  <a:lnTo>
                    <a:pt x="394" y="685"/>
                  </a:lnTo>
                  <a:lnTo>
                    <a:pt x="394" y="393"/>
                  </a:lnTo>
                  <a:close/>
                  <a:moveTo>
                    <a:pt x="198" y="0"/>
                  </a:moveTo>
                  <a:cubicBezTo>
                    <a:pt x="91" y="0"/>
                    <a:pt x="1" y="89"/>
                    <a:pt x="1" y="196"/>
                  </a:cubicBezTo>
                  <a:lnTo>
                    <a:pt x="1" y="881"/>
                  </a:lnTo>
                  <a:cubicBezTo>
                    <a:pt x="1" y="994"/>
                    <a:pt x="91" y="1084"/>
                    <a:pt x="198" y="1084"/>
                  </a:cubicBezTo>
                  <a:lnTo>
                    <a:pt x="883" y="1084"/>
                  </a:lnTo>
                  <a:cubicBezTo>
                    <a:pt x="996" y="1084"/>
                    <a:pt x="1086" y="994"/>
                    <a:pt x="1086" y="881"/>
                  </a:cubicBezTo>
                  <a:lnTo>
                    <a:pt x="1086" y="196"/>
                  </a:lnTo>
                  <a:cubicBezTo>
                    <a:pt x="1086" y="89"/>
                    <a:pt x="996" y="0"/>
                    <a:pt x="8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62"/>
            <p:cNvSpPr/>
            <p:nvPr/>
          </p:nvSpPr>
          <p:spPr>
            <a:xfrm>
              <a:off x="2461504" y="4181000"/>
              <a:ext cx="29235" cy="29208"/>
            </a:xfrm>
            <a:custGeom>
              <a:avLst/>
              <a:gdLst/>
              <a:ahLst/>
              <a:cxnLst/>
              <a:rect l="l" t="t" r="r" b="b"/>
              <a:pathLst>
                <a:path w="1085" h="1084" extrusionOk="0">
                  <a:moveTo>
                    <a:pt x="685" y="393"/>
                  </a:moveTo>
                  <a:lnTo>
                    <a:pt x="685" y="685"/>
                  </a:lnTo>
                  <a:lnTo>
                    <a:pt x="400" y="685"/>
                  </a:lnTo>
                  <a:lnTo>
                    <a:pt x="400" y="393"/>
                  </a:lnTo>
                  <a:close/>
                  <a:moveTo>
                    <a:pt x="198" y="0"/>
                  </a:moveTo>
                  <a:cubicBezTo>
                    <a:pt x="91" y="0"/>
                    <a:pt x="1" y="89"/>
                    <a:pt x="1" y="196"/>
                  </a:cubicBezTo>
                  <a:lnTo>
                    <a:pt x="1" y="881"/>
                  </a:lnTo>
                  <a:cubicBezTo>
                    <a:pt x="1" y="994"/>
                    <a:pt x="91" y="1084"/>
                    <a:pt x="198" y="1084"/>
                  </a:cubicBezTo>
                  <a:lnTo>
                    <a:pt x="888" y="1084"/>
                  </a:lnTo>
                  <a:cubicBezTo>
                    <a:pt x="996" y="1084"/>
                    <a:pt x="1084" y="994"/>
                    <a:pt x="1084" y="881"/>
                  </a:cubicBezTo>
                  <a:lnTo>
                    <a:pt x="1084" y="196"/>
                  </a:lnTo>
                  <a:cubicBezTo>
                    <a:pt x="1084" y="89"/>
                    <a:pt x="996" y="0"/>
                    <a:pt x="8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62"/>
            <p:cNvSpPr/>
            <p:nvPr/>
          </p:nvSpPr>
          <p:spPr>
            <a:xfrm>
              <a:off x="2499227" y="4181000"/>
              <a:ext cx="29262" cy="29208"/>
            </a:xfrm>
            <a:custGeom>
              <a:avLst/>
              <a:gdLst/>
              <a:ahLst/>
              <a:cxnLst/>
              <a:rect l="l" t="t" r="r" b="b"/>
              <a:pathLst>
                <a:path w="1086" h="1084" extrusionOk="0">
                  <a:moveTo>
                    <a:pt x="685" y="393"/>
                  </a:moveTo>
                  <a:lnTo>
                    <a:pt x="685" y="685"/>
                  </a:lnTo>
                  <a:lnTo>
                    <a:pt x="399" y="685"/>
                  </a:lnTo>
                  <a:lnTo>
                    <a:pt x="399" y="393"/>
                  </a:lnTo>
                  <a:close/>
                  <a:moveTo>
                    <a:pt x="198" y="0"/>
                  </a:moveTo>
                  <a:cubicBezTo>
                    <a:pt x="90" y="0"/>
                    <a:pt x="0" y="89"/>
                    <a:pt x="0" y="196"/>
                  </a:cubicBezTo>
                  <a:lnTo>
                    <a:pt x="0" y="881"/>
                  </a:lnTo>
                  <a:cubicBezTo>
                    <a:pt x="0" y="994"/>
                    <a:pt x="90" y="1084"/>
                    <a:pt x="198" y="1084"/>
                  </a:cubicBezTo>
                  <a:lnTo>
                    <a:pt x="888" y="1084"/>
                  </a:lnTo>
                  <a:cubicBezTo>
                    <a:pt x="995" y="1084"/>
                    <a:pt x="1085" y="994"/>
                    <a:pt x="1085" y="881"/>
                  </a:cubicBezTo>
                  <a:lnTo>
                    <a:pt x="1085" y="196"/>
                  </a:lnTo>
                  <a:cubicBezTo>
                    <a:pt x="1085" y="89"/>
                    <a:pt x="995" y="0"/>
                    <a:pt x="8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62"/>
            <p:cNvSpPr/>
            <p:nvPr/>
          </p:nvSpPr>
          <p:spPr>
            <a:xfrm>
              <a:off x="2369056" y="4222846"/>
              <a:ext cx="159892" cy="10778"/>
            </a:xfrm>
            <a:custGeom>
              <a:avLst/>
              <a:gdLst/>
              <a:ahLst/>
              <a:cxnLst/>
              <a:rect l="l" t="t" r="r" b="b"/>
              <a:pathLst>
                <a:path w="5934" h="400" extrusionOk="0">
                  <a:moveTo>
                    <a:pt x="221" y="1"/>
                  </a:moveTo>
                  <a:cubicBezTo>
                    <a:pt x="120" y="1"/>
                    <a:pt x="31" y="78"/>
                    <a:pt x="20" y="180"/>
                  </a:cubicBezTo>
                  <a:cubicBezTo>
                    <a:pt x="1" y="298"/>
                    <a:pt x="97" y="400"/>
                    <a:pt x="215" y="400"/>
                  </a:cubicBezTo>
                  <a:lnTo>
                    <a:pt x="5713" y="400"/>
                  </a:lnTo>
                  <a:cubicBezTo>
                    <a:pt x="5815" y="400"/>
                    <a:pt x="5909" y="328"/>
                    <a:pt x="5922" y="227"/>
                  </a:cubicBezTo>
                  <a:cubicBezTo>
                    <a:pt x="5933" y="108"/>
                    <a:pt x="5838" y="1"/>
                    <a:pt x="57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4" name="Google Shape;884;p62"/>
          <p:cNvGrpSpPr/>
          <p:nvPr/>
        </p:nvGrpSpPr>
        <p:grpSpPr>
          <a:xfrm>
            <a:off x="617572" y="2404809"/>
            <a:ext cx="419668" cy="399127"/>
            <a:chOff x="1528399" y="2126013"/>
            <a:chExt cx="380410" cy="361791"/>
          </a:xfrm>
        </p:grpSpPr>
        <p:sp>
          <p:nvSpPr>
            <p:cNvPr id="885" name="Google Shape;885;p62"/>
            <p:cNvSpPr/>
            <p:nvPr/>
          </p:nvSpPr>
          <p:spPr>
            <a:xfrm>
              <a:off x="1528399" y="2187286"/>
              <a:ext cx="319271" cy="300518"/>
            </a:xfrm>
            <a:custGeom>
              <a:avLst/>
              <a:gdLst/>
              <a:ahLst/>
              <a:cxnLst/>
              <a:rect l="l" t="t" r="r" b="b"/>
              <a:pathLst>
                <a:path w="11849" h="11153" extrusionOk="0">
                  <a:moveTo>
                    <a:pt x="4534" y="9636"/>
                  </a:moveTo>
                  <a:cubicBezTo>
                    <a:pt x="4742" y="9636"/>
                    <a:pt x="4932" y="9776"/>
                    <a:pt x="4987" y="9986"/>
                  </a:cubicBezTo>
                  <a:lnTo>
                    <a:pt x="5166" y="10658"/>
                  </a:lnTo>
                  <a:cubicBezTo>
                    <a:pt x="4534" y="10533"/>
                    <a:pt x="3921" y="10289"/>
                    <a:pt x="3372" y="9932"/>
                  </a:cubicBezTo>
                  <a:lnTo>
                    <a:pt x="4415" y="9651"/>
                  </a:lnTo>
                  <a:cubicBezTo>
                    <a:pt x="4455" y="9641"/>
                    <a:pt x="4495" y="9636"/>
                    <a:pt x="4534" y="9636"/>
                  </a:cubicBezTo>
                  <a:close/>
                  <a:moveTo>
                    <a:pt x="6181" y="390"/>
                  </a:moveTo>
                  <a:cubicBezTo>
                    <a:pt x="7313" y="390"/>
                    <a:pt x="8423" y="764"/>
                    <a:pt x="9340" y="1467"/>
                  </a:cubicBezTo>
                  <a:cubicBezTo>
                    <a:pt x="8840" y="1616"/>
                    <a:pt x="8542" y="2141"/>
                    <a:pt x="8679" y="2647"/>
                  </a:cubicBezTo>
                  <a:cubicBezTo>
                    <a:pt x="8775" y="3004"/>
                    <a:pt x="8762" y="3422"/>
                    <a:pt x="8322" y="3535"/>
                  </a:cubicBezTo>
                  <a:lnTo>
                    <a:pt x="7363" y="3796"/>
                  </a:lnTo>
                  <a:cubicBezTo>
                    <a:pt x="6845" y="3933"/>
                    <a:pt x="6541" y="4464"/>
                    <a:pt x="6678" y="4983"/>
                  </a:cubicBezTo>
                  <a:lnTo>
                    <a:pt x="6868" y="5703"/>
                  </a:lnTo>
                  <a:cubicBezTo>
                    <a:pt x="6988" y="6138"/>
                    <a:pt x="7382" y="6426"/>
                    <a:pt x="7812" y="6426"/>
                  </a:cubicBezTo>
                  <a:cubicBezTo>
                    <a:pt x="7894" y="6426"/>
                    <a:pt x="7977" y="6416"/>
                    <a:pt x="8060" y="6394"/>
                  </a:cubicBezTo>
                  <a:cubicBezTo>
                    <a:pt x="8110" y="6380"/>
                    <a:pt x="8159" y="6374"/>
                    <a:pt x="8208" y="6374"/>
                  </a:cubicBezTo>
                  <a:cubicBezTo>
                    <a:pt x="8462" y="6374"/>
                    <a:pt x="8698" y="6544"/>
                    <a:pt x="8762" y="6798"/>
                  </a:cubicBezTo>
                  <a:lnTo>
                    <a:pt x="8834" y="7067"/>
                  </a:lnTo>
                  <a:cubicBezTo>
                    <a:pt x="8949" y="7493"/>
                    <a:pt x="9351" y="7784"/>
                    <a:pt x="9781" y="7784"/>
                  </a:cubicBezTo>
                  <a:cubicBezTo>
                    <a:pt x="9862" y="7784"/>
                    <a:pt x="9945" y="7773"/>
                    <a:pt x="10026" y="7752"/>
                  </a:cubicBezTo>
                  <a:lnTo>
                    <a:pt x="10997" y="7490"/>
                  </a:lnTo>
                  <a:lnTo>
                    <a:pt x="10997" y="7490"/>
                  </a:lnTo>
                  <a:cubicBezTo>
                    <a:pt x="10395" y="9014"/>
                    <a:pt x="9114" y="10157"/>
                    <a:pt x="7517" y="10581"/>
                  </a:cubicBezTo>
                  <a:cubicBezTo>
                    <a:pt x="7075" y="10702"/>
                    <a:pt x="6624" y="10761"/>
                    <a:pt x="6169" y="10761"/>
                  </a:cubicBezTo>
                  <a:cubicBezTo>
                    <a:pt x="5976" y="10761"/>
                    <a:pt x="5782" y="10751"/>
                    <a:pt x="5587" y="10729"/>
                  </a:cubicBezTo>
                  <a:cubicBezTo>
                    <a:pt x="5582" y="10693"/>
                    <a:pt x="5367" y="9879"/>
                    <a:pt x="5367" y="9879"/>
                  </a:cubicBezTo>
                  <a:cubicBezTo>
                    <a:pt x="5268" y="9494"/>
                    <a:pt x="4917" y="9243"/>
                    <a:pt x="4535" y="9243"/>
                  </a:cubicBezTo>
                  <a:cubicBezTo>
                    <a:pt x="4462" y="9243"/>
                    <a:pt x="4388" y="9252"/>
                    <a:pt x="4314" y="9271"/>
                  </a:cubicBezTo>
                  <a:lnTo>
                    <a:pt x="2956" y="9634"/>
                  </a:lnTo>
                  <a:cubicBezTo>
                    <a:pt x="2664" y="9407"/>
                    <a:pt x="2401" y="9145"/>
                    <a:pt x="2164" y="8859"/>
                  </a:cubicBezTo>
                  <a:lnTo>
                    <a:pt x="3473" y="8508"/>
                  </a:lnTo>
                  <a:cubicBezTo>
                    <a:pt x="3580" y="8478"/>
                    <a:pt x="3646" y="8371"/>
                    <a:pt x="3616" y="8263"/>
                  </a:cubicBezTo>
                  <a:cubicBezTo>
                    <a:pt x="3590" y="8172"/>
                    <a:pt x="3508" y="8115"/>
                    <a:pt x="3418" y="8115"/>
                  </a:cubicBezTo>
                  <a:cubicBezTo>
                    <a:pt x="3403" y="8115"/>
                    <a:pt x="3387" y="8117"/>
                    <a:pt x="3372" y="8120"/>
                  </a:cubicBezTo>
                  <a:lnTo>
                    <a:pt x="1906" y="8513"/>
                  </a:lnTo>
                  <a:cubicBezTo>
                    <a:pt x="1573" y="8032"/>
                    <a:pt x="1323" y="7496"/>
                    <a:pt x="1169" y="6918"/>
                  </a:cubicBezTo>
                  <a:cubicBezTo>
                    <a:pt x="817" y="5602"/>
                    <a:pt x="990" y="4232"/>
                    <a:pt x="1651" y="3046"/>
                  </a:cubicBezTo>
                  <a:lnTo>
                    <a:pt x="2568" y="2803"/>
                  </a:lnTo>
                  <a:cubicBezTo>
                    <a:pt x="2607" y="2792"/>
                    <a:pt x="2647" y="2787"/>
                    <a:pt x="2686" y="2787"/>
                  </a:cubicBezTo>
                  <a:cubicBezTo>
                    <a:pt x="2897" y="2787"/>
                    <a:pt x="3096" y="2930"/>
                    <a:pt x="3152" y="3141"/>
                  </a:cubicBezTo>
                  <a:lnTo>
                    <a:pt x="3259" y="3540"/>
                  </a:lnTo>
                  <a:cubicBezTo>
                    <a:pt x="3325" y="3790"/>
                    <a:pt x="3176" y="4059"/>
                    <a:pt x="2920" y="4125"/>
                  </a:cubicBezTo>
                  <a:lnTo>
                    <a:pt x="2736" y="4178"/>
                  </a:lnTo>
                  <a:cubicBezTo>
                    <a:pt x="2360" y="4279"/>
                    <a:pt x="2134" y="4667"/>
                    <a:pt x="2235" y="5047"/>
                  </a:cubicBezTo>
                  <a:lnTo>
                    <a:pt x="2497" y="6030"/>
                  </a:lnTo>
                  <a:cubicBezTo>
                    <a:pt x="2582" y="6344"/>
                    <a:pt x="2872" y="6555"/>
                    <a:pt x="3184" y="6555"/>
                  </a:cubicBezTo>
                  <a:cubicBezTo>
                    <a:pt x="3244" y="6555"/>
                    <a:pt x="3305" y="6547"/>
                    <a:pt x="3366" y="6531"/>
                  </a:cubicBezTo>
                  <a:lnTo>
                    <a:pt x="4515" y="6226"/>
                  </a:lnTo>
                  <a:cubicBezTo>
                    <a:pt x="4558" y="6215"/>
                    <a:pt x="4602" y="6209"/>
                    <a:pt x="4645" y="6209"/>
                  </a:cubicBezTo>
                  <a:cubicBezTo>
                    <a:pt x="4869" y="6209"/>
                    <a:pt x="5076" y="6359"/>
                    <a:pt x="5136" y="6584"/>
                  </a:cubicBezTo>
                  <a:lnTo>
                    <a:pt x="5266" y="7091"/>
                  </a:lnTo>
                  <a:cubicBezTo>
                    <a:pt x="5337" y="7358"/>
                    <a:pt x="5177" y="7639"/>
                    <a:pt x="4908" y="7710"/>
                  </a:cubicBezTo>
                  <a:lnTo>
                    <a:pt x="4272" y="7883"/>
                  </a:lnTo>
                  <a:cubicBezTo>
                    <a:pt x="4171" y="7913"/>
                    <a:pt x="4105" y="8020"/>
                    <a:pt x="4135" y="8128"/>
                  </a:cubicBezTo>
                  <a:cubicBezTo>
                    <a:pt x="4154" y="8211"/>
                    <a:pt x="4237" y="8271"/>
                    <a:pt x="4322" y="8271"/>
                  </a:cubicBezTo>
                  <a:cubicBezTo>
                    <a:pt x="4339" y="8271"/>
                    <a:pt x="4356" y="8268"/>
                    <a:pt x="4372" y="8263"/>
                  </a:cubicBezTo>
                  <a:lnTo>
                    <a:pt x="5016" y="8092"/>
                  </a:lnTo>
                  <a:cubicBezTo>
                    <a:pt x="5487" y="7966"/>
                    <a:pt x="5779" y="7466"/>
                    <a:pt x="5653" y="6990"/>
                  </a:cubicBezTo>
                  <a:lnTo>
                    <a:pt x="5516" y="6484"/>
                  </a:lnTo>
                  <a:cubicBezTo>
                    <a:pt x="5407" y="6080"/>
                    <a:pt x="5044" y="5814"/>
                    <a:pt x="4646" y="5814"/>
                  </a:cubicBezTo>
                  <a:cubicBezTo>
                    <a:pt x="4568" y="5814"/>
                    <a:pt x="4488" y="5824"/>
                    <a:pt x="4408" y="5846"/>
                  </a:cubicBezTo>
                  <a:lnTo>
                    <a:pt x="3264" y="6149"/>
                  </a:lnTo>
                  <a:cubicBezTo>
                    <a:pt x="3236" y="6157"/>
                    <a:pt x="3208" y="6161"/>
                    <a:pt x="3180" y="6161"/>
                  </a:cubicBezTo>
                  <a:cubicBezTo>
                    <a:pt x="3044" y="6161"/>
                    <a:pt x="2919" y="6068"/>
                    <a:pt x="2884" y="5929"/>
                  </a:cubicBezTo>
                  <a:lnTo>
                    <a:pt x="2615" y="4940"/>
                  </a:lnTo>
                  <a:cubicBezTo>
                    <a:pt x="2574" y="4774"/>
                    <a:pt x="2670" y="4607"/>
                    <a:pt x="2836" y="4559"/>
                  </a:cubicBezTo>
                  <a:lnTo>
                    <a:pt x="3027" y="4511"/>
                  </a:lnTo>
                  <a:cubicBezTo>
                    <a:pt x="3486" y="4386"/>
                    <a:pt x="3765" y="3898"/>
                    <a:pt x="3640" y="3439"/>
                  </a:cubicBezTo>
                  <a:lnTo>
                    <a:pt x="3533" y="3040"/>
                  </a:lnTo>
                  <a:cubicBezTo>
                    <a:pt x="3473" y="2814"/>
                    <a:pt x="3330" y="2624"/>
                    <a:pt x="3129" y="2510"/>
                  </a:cubicBezTo>
                  <a:cubicBezTo>
                    <a:pt x="2994" y="2431"/>
                    <a:pt x="2843" y="2391"/>
                    <a:pt x="2692" y="2391"/>
                  </a:cubicBezTo>
                  <a:cubicBezTo>
                    <a:pt x="2616" y="2391"/>
                    <a:pt x="2540" y="2401"/>
                    <a:pt x="2467" y="2421"/>
                  </a:cubicBezTo>
                  <a:lnTo>
                    <a:pt x="1966" y="2552"/>
                  </a:lnTo>
                  <a:cubicBezTo>
                    <a:pt x="2664" y="1580"/>
                    <a:pt x="3665" y="884"/>
                    <a:pt x="4837" y="568"/>
                  </a:cubicBezTo>
                  <a:cubicBezTo>
                    <a:pt x="5281" y="448"/>
                    <a:pt x="5733" y="390"/>
                    <a:pt x="6181" y="390"/>
                  </a:cubicBezTo>
                  <a:close/>
                  <a:moveTo>
                    <a:pt x="6158" y="0"/>
                  </a:moveTo>
                  <a:cubicBezTo>
                    <a:pt x="5682" y="0"/>
                    <a:pt x="5205" y="61"/>
                    <a:pt x="4737" y="187"/>
                  </a:cubicBezTo>
                  <a:cubicBezTo>
                    <a:pt x="1799" y="973"/>
                    <a:pt x="1" y="4076"/>
                    <a:pt x="787" y="7020"/>
                  </a:cubicBezTo>
                  <a:cubicBezTo>
                    <a:pt x="1448" y="9488"/>
                    <a:pt x="3752" y="11153"/>
                    <a:pt x="6217" y="11153"/>
                  </a:cubicBezTo>
                  <a:cubicBezTo>
                    <a:pt x="6684" y="11153"/>
                    <a:pt x="7156" y="11093"/>
                    <a:pt x="7624" y="10968"/>
                  </a:cubicBezTo>
                  <a:cubicBezTo>
                    <a:pt x="9447" y="10473"/>
                    <a:pt x="10925" y="9062"/>
                    <a:pt x="11497" y="7263"/>
                  </a:cubicBezTo>
                  <a:cubicBezTo>
                    <a:pt x="11734" y="6512"/>
                    <a:pt x="11849" y="5662"/>
                    <a:pt x="11717" y="4881"/>
                  </a:cubicBezTo>
                  <a:cubicBezTo>
                    <a:pt x="11681" y="4631"/>
                    <a:pt x="11634" y="4381"/>
                    <a:pt x="11569" y="4131"/>
                  </a:cubicBezTo>
                  <a:cubicBezTo>
                    <a:pt x="11448" y="3672"/>
                    <a:pt x="11270" y="3237"/>
                    <a:pt x="11038" y="2825"/>
                  </a:cubicBezTo>
                  <a:cubicBezTo>
                    <a:pt x="11002" y="2762"/>
                    <a:pt x="10934" y="2728"/>
                    <a:pt x="10865" y="2728"/>
                  </a:cubicBezTo>
                  <a:cubicBezTo>
                    <a:pt x="10830" y="2728"/>
                    <a:pt x="10795" y="2736"/>
                    <a:pt x="10764" y="2754"/>
                  </a:cubicBezTo>
                  <a:cubicBezTo>
                    <a:pt x="10675" y="2808"/>
                    <a:pt x="10639" y="2927"/>
                    <a:pt x="10692" y="3023"/>
                  </a:cubicBezTo>
                  <a:cubicBezTo>
                    <a:pt x="10907" y="3403"/>
                    <a:pt x="11074" y="3809"/>
                    <a:pt x="11187" y="4232"/>
                  </a:cubicBezTo>
                  <a:cubicBezTo>
                    <a:pt x="11234" y="4411"/>
                    <a:pt x="11270" y="4589"/>
                    <a:pt x="11300" y="4768"/>
                  </a:cubicBezTo>
                  <a:lnTo>
                    <a:pt x="9912" y="5137"/>
                  </a:lnTo>
                  <a:cubicBezTo>
                    <a:pt x="9804" y="5167"/>
                    <a:pt x="9746" y="5274"/>
                    <a:pt x="9769" y="5381"/>
                  </a:cubicBezTo>
                  <a:cubicBezTo>
                    <a:pt x="9793" y="5470"/>
                    <a:pt x="9876" y="5530"/>
                    <a:pt x="9960" y="5530"/>
                  </a:cubicBezTo>
                  <a:cubicBezTo>
                    <a:pt x="9977" y="5530"/>
                    <a:pt x="9996" y="5524"/>
                    <a:pt x="10013" y="5524"/>
                  </a:cubicBezTo>
                  <a:lnTo>
                    <a:pt x="11348" y="5167"/>
                  </a:lnTo>
                  <a:lnTo>
                    <a:pt x="11348" y="5167"/>
                  </a:lnTo>
                  <a:cubicBezTo>
                    <a:pt x="11396" y="5792"/>
                    <a:pt x="11330" y="6429"/>
                    <a:pt x="11151" y="7037"/>
                  </a:cubicBezTo>
                  <a:lnTo>
                    <a:pt x="9925" y="7370"/>
                  </a:lnTo>
                  <a:cubicBezTo>
                    <a:pt x="9877" y="7382"/>
                    <a:pt x="9830" y="7388"/>
                    <a:pt x="9782" y="7388"/>
                  </a:cubicBezTo>
                  <a:cubicBezTo>
                    <a:pt x="9526" y="7388"/>
                    <a:pt x="9286" y="7216"/>
                    <a:pt x="9216" y="6960"/>
                  </a:cubicBezTo>
                  <a:lnTo>
                    <a:pt x="9144" y="6698"/>
                  </a:lnTo>
                  <a:cubicBezTo>
                    <a:pt x="9029" y="6266"/>
                    <a:pt x="8631" y="5974"/>
                    <a:pt x="8203" y="5974"/>
                  </a:cubicBezTo>
                  <a:cubicBezTo>
                    <a:pt x="8122" y="5974"/>
                    <a:pt x="8040" y="5984"/>
                    <a:pt x="7959" y="6006"/>
                  </a:cubicBezTo>
                  <a:cubicBezTo>
                    <a:pt x="7907" y="6021"/>
                    <a:pt x="7853" y="6028"/>
                    <a:pt x="7800" y="6028"/>
                  </a:cubicBezTo>
                  <a:cubicBezTo>
                    <a:pt x="7703" y="6028"/>
                    <a:pt x="7606" y="6003"/>
                    <a:pt x="7517" y="5953"/>
                  </a:cubicBezTo>
                  <a:cubicBezTo>
                    <a:pt x="7387" y="5876"/>
                    <a:pt x="7291" y="5750"/>
                    <a:pt x="7250" y="5602"/>
                  </a:cubicBezTo>
                  <a:lnTo>
                    <a:pt x="7060" y="4881"/>
                  </a:lnTo>
                  <a:cubicBezTo>
                    <a:pt x="6975" y="4577"/>
                    <a:pt x="7160" y="4261"/>
                    <a:pt x="7464" y="4178"/>
                  </a:cubicBezTo>
                  <a:lnTo>
                    <a:pt x="8429" y="3922"/>
                  </a:lnTo>
                  <a:cubicBezTo>
                    <a:pt x="9078" y="3743"/>
                    <a:pt x="9216" y="3117"/>
                    <a:pt x="9061" y="2545"/>
                  </a:cubicBezTo>
                  <a:cubicBezTo>
                    <a:pt x="8935" y="2075"/>
                    <a:pt x="9340" y="1873"/>
                    <a:pt x="9710" y="1778"/>
                  </a:cubicBezTo>
                  <a:cubicBezTo>
                    <a:pt x="9889" y="1945"/>
                    <a:pt x="10055" y="2124"/>
                    <a:pt x="10205" y="2308"/>
                  </a:cubicBezTo>
                  <a:cubicBezTo>
                    <a:pt x="10245" y="2358"/>
                    <a:pt x="10303" y="2384"/>
                    <a:pt x="10360" y="2384"/>
                  </a:cubicBezTo>
                  <a:cubicBezTo>
                    <a:pt x="10404" y="2384"/>
                    <a:pt x="10448" y="2369"/>
                    <a:pt x="10484" y="2338"/>
                  </a:cubicBezTo>
                  <a:cubicBezTo>
                    <a:pt x="10568" y="2272"/>
                    <a:pt x="10585" y="2146"/>
                    <a:pt x="10514" y="2058"/>
                  </a:cubicBezTo>
                  <a:cubicBezTo>
                    <a:pt x="9445" y="742"/>
                    <a:pt x="7817" y="0"/>
                    <a:pt x="61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62"/>
            <p:cNvSpPr/>
            <p:nvPr/>
          </p:nvSpPr>
          <p:spPr>
            <a:xfrm>
              <a:off x="1840395" y="2205312"/>
              <a:ext cx="68413" cy="272037"/>
            </a:xfrm>
            <a:custGeom>
              <a:avLst/>
              <a:gdLst/>
              <a:ahLst/>
              <a:cxnLst/>
              <a:rect l="l" t="t" r="r" b="b"/>
              <a:pathLst>
                <a:path w="2539" h="10096" extrusionOk="0">
                  <a:moveTo>
                    <a:pt x="1573" y="3223"/>
                  </a:moveTo>
                  <a:lnTo>
                    <a:pt x="1573" y="7880"/>
                  </a:lnTo>
                  <a:cubicBezTo>
                    <a:pt x="1573" y="7959"/>
                    <a:pt x="1615" y="8023"/>
                    <a:pt x="1681" y="8059"/>
                  </a:cubicBezTo>
                  <a:cubicBezTo>
                    <a:pt x="1967" y="8215"/>
                    <a:pt x="2139" y="8512"/>
                    <a:pt x="2139" y="8839"/>
                  </a:cubicBezTo>
                  <a:cubicBezTo>
                    <a:pt x="2139" y="9323"/>
                    <a:pt x="1752" y="9721"/>
                    <a:pt x="1270" y="9721"/>
                  </a:cubicBezTo>
                  <a:cubicBezTo>
                    <a:pt x="793" y="9721"/>
                    <a:pt x="400" y="9323"/>
                    <a:pt x="400" y="8839"/>
                  </a:cubicBezTo>
                  <a:cubicBezTo>
                    <a:pt x="400" y="8512"/>
                    <a:pt x="578" y="8209"/>
                    <a:pt x="864" y="8053"/>
                  </a:cubicBezTo>
                  <a:cubicBezTo>
                    <a:pt x="930" y="8023"/>
                    <a:pt x="966" y="7952"/>
                    <a:pt x="966" y="7880"/>
                  </a:cubicBezTo>
                  <a:lnTo>
                    <a:pt x="966" y="3223"/>
                  </a:lnTo>
                  <a:close/>
                  <a:moveTo>
                    <a:pt x="770" y="1"/>
                  </a:moveTo>
                  <a:cubicBezTo>
                    <a:pt x="663" y="1"/>
                    <a:pt x="573" y="89"/>
                    <a:pt x="573" y="197"/>
                  </a:cubicBezTo>
                  <a:lnTo>
                    <a:pt x="573" y="7750"/>
                  </a:lnTo>
                  <a:cubicBezTo>
                    <a:pt x="215" y="7987"/>
                    <a:pt x="1" y="8388"/>
                    <a:pt x="1" y="8822"/>
                  </a:cubicBezTo>
                  <a:cubicBezTo>
                    <a:pt x="1" y="9524"/>
                    <a:pt x="573" y="10096"/>
                    <a:pt x="1270" y="10096"/>
                  </a:cubicBezTo>
                  <a:cubicBezTo>
                    <a:pt x="1972" y="10096"/>
                    <a:pt x="2538" y="9524"/>
                    <a:pt x="2538" y="8822"/>
                  </a:cubicBezTo>
                  <a:cubicBezTo>
                    <a:pt x="2538" y="8388"/>
                    <a:pt x="2324" y="7987"/>
                    <a:pt x="1972" y="7750"/>
                  </a:cubicBezTo>
                  <a:lnTo>
                    <a:pt x="1972" y="2115"/>
                  </a:lnTo>
                  <a:cubicBezTo>
                    <a:pt x="1972" y="2014"/>
                    <a:pt x="1895" y="1925"/>
                    <a:pt x="1799" y="1912"/>
                  </a:cubicBezTo>
                  <a:cubicBezTo>
                    <a:pt x="1790" y="1911"/>
                    <a:pt x="1780" y="1910"/>
                    <a:pt x="1770" y="1910"/>
                  </a:cubicBezTo>
                  <a:cubicBezTo>
                    <a:pt x="1660" y="1910"/>
                    <a:pt x="1573" y="2000"/>
                    <a:pt x="1573" y="2109"/>
                  </a:cubicBezTo>
                  <a:lnTo>
                    <a:pt x="1573" y="2800"/>
                  </a:lnTo>
                  <a:lnTo>
                    <a:pt x="966" y="2800"/>
                  </a:lnTo>
                  <a:lnTo>
                    <a:pt x="966" y="394"/>
                  </a:lnTo>
                  <a:lnTo>
                    <a:pt x="1573" y="394"/>
                  </a:lnTo>
                  <a:lnTo>
                    <a:pt x="1573" y="1144"/>
                  </a:lnTo>
                  <a:cubicBezTo>
                    <a:pt x="1573" y="1246"/>
                    <a:pt x="1645" y="1335"/>
                    <a:pt x="1746" y="1347"/>
                  </a:cubicBezTo>
                  <a:cubicBezTo>
                    <a:pt x="1753" y="1348"/>
                    <a:pt x="1760" y="1348"/>
                    <a:pt x="1767" y="1348"/>
                  </a:cubicBezTo>
                  <a:cubicBezTo>
                    <a:pt x="1877" y="1348"/>
                    <a:pt x="1972" y="1262"/>
                    <a:pt x="1972" y="1150"/>
                  </a:cubicBezTo>
                  <a:lnTo>
                    <a:pt x="1972" y="197"/>
                  </a:lnTo>
                  <a:cubicBezTo>
                    <a:pt x="1972" y="89"/>
                    <a:pt x="1884" y="1"/>
                    <a:pt x="17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62"/>
            <p:cNvSpPr/>
            <p:nvPr/>
          </p:nvSpPr>
          <p:spPr>
            <a:xfrm>
              <a:off x="1644478" y="2126013"/>
              <a:ext cx="27753" cy="52570"/>
            </a:xfrm>
            <a:custGeom>
              <a:avLst/>
              <a:gdLst/>
              <a:ahLst/>
              <a:cxnLst/>
              <a:rect l="l" t="t" r="r" b="b"/>
              <a:pathLst>
                <a:path w="1030" h="1951" extrusionOk="0">
                  <a:moveTo>
                    <a:pt x="535" y="0"/>
                  </a:moveTo>
                  <a:cubicBezTo>
                    <a:pt x="464" y="0"/>
                    <a:pt x="394" y="37"/>
                    <a:pt x="357" y="102"/>
                  </a:cubicBezTo>
                  <a:lnTo>
                    <a:pt x="160" y="448"/>
                  </a:lnTo>
                  <a:cubicBezTo>
                    <a:pt x="0" y="728"/>
                    <a:pt x="154" y="1061"/>
                    <a:pt x="440" y="1174"/>
                  </a:cubicBezTo>
                  <a:cubicBezTo>
                    <a:pt x="500" y="1198"/>
                    <a:pt x="572" y="1270"/>
                    <a:pt x="529" y="1341"/>
                  </a:cubicBezTo>
                  <a:lnTo>
                    <a:pt x="350" y="1657"/>
                  </a:lnTo>
                  <a:cubicBezTo>
                    <a:pt x="260" y="1809"/>
                    <a:pt x="397" y="1950"/>
                    <a:pt x="531" y="1950"/>
                  </a:cubicBezTo>
                  <a:cubicBezTo>
                    <a:pt x="592" y="1950"/>
                    <a:pt x="651" y="1922"/>
                    <a:pt x="690" y="1853"/>
                  </a:cubicBezTo>
                  <a:lnTo>
                    <a:pt x="869" y="1539"/>
                  </a:lnTo>
                  <a:cubicBezTo>
                    <a:pt x="1029" y="1258"/>
                    <a:pt x="875" y="924"/>
                    <a:pt x="589" y="811"/>
                  </a:cubicBezTo>
                  <a:cubicBezTo>
                    <a:pt x="529" y="788"/>
                    <a:pt x="457" y="717"/>
                    <a:pt x="500" y="645"/>
                  </a:cubicBezTo>
                  <a:lnTo>
                    <a:pt x="702" y="299"/>
                  </a:lnTo>
                  <a:cubicBezTo>
                    <a:pt x="756" y="203"/>
                    <a:pt x="721" y="79"/>
                    <a:pt x="630" y="25"/>
                  </a:cubicBezTo>
                  <a:cubicBezTo>
                    <a:pt x="601" y="8"/>
                    <a:pt x="568" y="0"/>
                    <a:pt x="5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62"/>
            <p:cNvSpPr/>
            <p:nvPr/>
          </p:nvSpPr>
          <p:spPr>
            <a:xfrm>
              <a:off x="1680854" y="2126013"/>
              <a:ext cx="27969" cy="52570"/>
            </a:xfrm>
            <a:custGeom>
              <a:avLst/>
              <a:gdLst/>
              <a:ahLst/>
              <a:cxnLst/>
              <a:rect l="l" t="t" r="r" b="b"/>
              <a:pathLst>
                <a:path w="1038" h="1951" extrusionOk="0">
                  <a:moveTo>
                    <a:pt x="538" y="0"/>
                  </a:moveTo>
                  <a:cubicBezTo>
                    <a:pt x="469" y="0"/>
                    <a:pt x="402" y="37"/>
                    <a:pt x="365" y="102"/>
                  </a:cubicBezTo>
                  <a:lnTo>
                    <a:pt x="162" y="448"/>
                  </a:lnTo>
                  <a:cubicBezTo>
                    <a:pt x="1" y="728"/>
                    <a:pt x="162" y="1061"/>
                    <a:pt x="448" y="1174"/>
                  </a:cubicBezTo>
                  <a:cubicBezTo>
                    <a:pt x="508" y="1198"/>
                    <a:pt x="573" y="1270"/>
                    <a:pt x="531" y="1341"/>
                  </a:cubicBezTo>
                  <a:lnTo>
                    <a:pt x="353" y="1657"/>
                  </a:lnTo>
                  <a:cubicBezTo>
                    <a:pt x="300" y="1753"/>
                    <a:pt x="330" y="1872"/>
                    <a:pt x="424" y="1925"/>
                  </a:cubicBezTo>
                  <a:cubicBezTo>
                    <a:pt x="455" y="1942"/>
                    <a:pt x="489" y="1950"/>
                    <a:pt x="522" y="1950"/>
                  </a:cubicBezTo>
                  <a:cubicBezTo>
                    <a:pt x="593" y="1950"/>
                    <a:pt x="662" y="1914"/>
                    <a:pt x="699" y="1853"/>
                  </a:cubicBezTo>
                  <a:lnTo>
                    <a:pt x="877" y="1539"/>
                  </a:lnTo>
                  <a:cubicBezTo>
                    <a:pt x="1037" y="1258"/>
                    <a:pt x="877" y="924"/>
                    <a:pt x="597" y="811"/>
                  </a:cubicBezTo>
                  <a:cubicBezTo>
                    <a:pt x="537" y="788"/>
                    <a:pt x="466" y="717"/>
                    <a:pt x="508" y="645"/>
                  </a:cubicBezTo>
                  <a:lnTo>
                    <a:pt x="704" y="299"/>
                  </a:lnTo>
                  <a:cubicBezTo>
                    <a:pt x="764" y="203"/>
                    <a:pt x="729" y="79"/>
                    <a:pt x="633" y="25"/>
                  </a:cubicBezTo>
                  <a:cubicBezTo>
                    <a:pt x="603" y="8"/>
                    <a:pt x="570" y="0"/>
                    <a:pt x="5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62"/>
            <p:cNvSpPr/>
            <p:nvPr/>
          </p:nvSpPr>
          <p:spPr>
            <a:xfrm>
              <a:off x="1717445" y="2126013"/>
              <a:ext cx="27969" cy="52570"/>
            </a:xfrm>
            <a:custGeom>
              <a:avLst/>
              <a:gdLst/>
              <a:ahLst/>
              <a:cxnLst/>
              <a:rect l="l" t="t" r="r" b="b"/>
              <a:pathLst>
                <a:path w="1038" h="1951" extrusionOk="0">
                  <a:moveTo>
                    <a:pt x="537" y="0"/>
                  </a:moveTo>
                  <a:cubicBezTo>
                    <a:pt x="466" y="0"/>
                    <a:pt x="396" y="37"/>
                    <a:pt x="358" y="102"/>
                  </a:cubicBezTo>
                  <a:lnTo>
                    <a:pt x="162" y="448"/>
                  </a:lnTo>
                  <a:cubicBezTo>
                    <a:pt x="1" y="728"/>
                    <a:pt x="157" y="1061"/>
                    <a:pt x="443" y="1174"/>
                  </a:cubicBezTo>
                  <a:cubicBezTo>
                    <a:pt x="501" y="1198"/>
                    <a:pt x="573" y="1270"/>
                    <a:pt x="531" y="1341"/>
                  </a:cubicBezTo>
                  <a:lnTo>
                    <a:pt x="353" y="1657"/>
                  </a:lnTo>
                  <a:cubicBezTo>
                    <a:pt x="294" y="1753"/>
                    <a:pt x="330" y="1872"/>
                    <a:pt x="424" y="1925"/>
                  </a:cubicBezTo>
                  <a:cubicBezTo>
                    <a:pt x="453" y="1942"/>
                    <a:pt x="486" y="1950"/>
                    <a:pt x="518" y="1950"/>
                  </a:cubicBezTo>
                  <a:cubicBezTo>
                    <a:pt x="587" y="1950"/>
                    <a:pt x="656" y="1914"/>
                    <a:pt x="693" y="1853"/>
                  </a:cubicBezTo>
                  <a:lnTo>
                    <a:pt x="872" y="1539"/>
                  </a:lnTo>
                  <a:cubicBezTo>
                    <a:pt x="1037" y="1258"/>
                    <a:pt x="877" y="924"/>
                    <a:pt x="591" y="811"/>
                  </a:cubicBezTo>
                  <a:cubicBezTo>
                    <a:pt x="531" y="788"/>
                    <a:pt x="460" y="717"/>
                    <a:pt x="508" y="645"/>
                  </a:cubicBezTo>
                  <a:lnTo>
                    <a:pt x="704" y="299"/>
                  </a:lnTo>
                  <a:cubicBezTo>
                    <a:pt x="759" y="203"/>
                    <a:pt x="729" y="79"/>
                    <a:pt x="633" y="25"/>
                  </a:cubicBezTo>
                  <a:cubicBezTo>
                    <a:pt x="603" y="8"/>
                    <a:pt x="570" y="0"/>
                    <a:pt x="5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62"/>
            <p:cNvSpPr/>
            <p:nvPr/>
          </p:nvSpPr>
          <p:spPr>
            <a:xfrm>
              <a:off x="1698557" y="2249421"/>
              <a:ext cx="28400" cy="15116"/>
            </a:xfrm>
            <a:custGeom>
              <a:avLst/>
              <a:gdLst/>
              <a:ahLst/>
              <a:cxnLst/>
              <a:rect l="l" t="t" r="r" b="b"/>
              <a:pathLst>
                <a:path w="1054" h="561" extrusionOk="0">
                  <a:moveTo>
                    <a:pt x="833" y="0"/>
                  </a:moveTo>
                  <a:cubicBezTo>
                    <a:pt x="816" y="0"/>
                    <a:pt x="798" y="3"/>
                    <a:pt x="781" y="8"/>
                  </a:cubicBezTo>
                  <a:lnTo>
                    <a:pt x="173" y="175"/>
                  </a:lnTo>
                  <a:cubicBezTo>
                    <a:pt x="66" y="204"/>
                    <a:pt x="0" y="311"/>
                    <a:pt x="30" y="412"/>
                  </a:cubicBezTo>
                  <a:cubicBezTo>
                    <a:pt x="53" y="502"/>
                    <a:pt x="130" y="561"/>
                    <a:pt x="220" y="561"/>
                  </a:cubicBezTo>
                  <a:cubicBezTo>
                    <a:pt x="237" y="561"/>
                    <a:pt x="256" y="561"/>
                    <a:pt x="273" y="555"/>
                  </a:cubicBezTo>
                  <a:lnTo>
                    <a:pt x="888" y="389"/>
                  </a:lnTo>
                  <a:cubicBezTo>
                    <a:pt x="988" y="365"/>
                    <a:pt x="1054" y="252"/>
                    <a:pt x="1024" y="151"/>
                  </a:cubicBezTo>
                  <a:cubicBezTo>
                    <a:pt x="1000" y="61"/>
                    <a:pt x="921" y="0"/>
                    <a:pt x="8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62"/>
            <p:cNvSpPr/>
            <p:nvPr/>
          </p:nvSpPr>
          <p:spPr>
            <a:xfrm>
              <a:off x="1709954" y="2427420"/>
              <a:ext cx="28265" cy="15170"/>
            </a:xfrm>
            <a:custGeom>
              <a:avLst/>
              <a:gdLst/>
              <a:ahLst/>
              <a:cxnLst/>
              <a:rect l="l" t="t" r="r" b="b"/>
              <a:pathLst>
                <a:path w="1049" h="563" extrusionOk="0">
                  <a:moveTo>
                    <a:pt x="830" y="0"/>
                  </a:moveTo>
                  <a:cubicBezTo>
                    <a:pt x="813" y="0"/>
                    <a:pt x="796" y="3"/>
                    <a:pt x="779" y="7"/>
                  </a:cubicBezTo>
                  <a:lnTo>
                    <a:pt x="166" y="173"/>
                  </a:lnTo>
                  <a:cubicBezTo>
                    <a:pt x="59" y="203"/>
                    <a:pt x="0" y="311"/>
                    <a:pt x="23" y="418"/>
                  </a:cubicBezTo>
                  <a:cubicBezTo>
                    <a:pt x="48" y="502"/>
                    <a:pt x="131" y="562"/>
                    <a:pt x="217" y="562"/>
                  </a:cubicBezTo>
                  <a:cubicBezTo>
                    <a:pt x="234" y="562"/>
                    <a:pt x="251" y="560"/>
                    <a:pt x="268" y="555"/>
                  </a:cubicBezTo>
                  <a:lnTo>
                    <a:pt x="881" y="388"/>
                  </a:lnTo>
                  <a:cubicBezTo>
                    <a:pt x="988" y="365"/>
                    <a:pt x="1048" y="258"/>
                    <a:pt x="1018" y="150"/>
                  </a:cubicBezTo>
                  <a:cubicBezTo>
                    <a:pt x="998" y="61"/>
                    <a:pt x="916" y="0"/>
                    <a:pt x="8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62"/>
            <p:cNvSpPr/>
            <p:nvPr/>
          </p:nvSpPr>
          <p:spPr>
            <a:xfrm>
              <a:off x="1680719" y="2412681"/>
              <a:ext cx="37912" cy="17703"/>
            </a:xfrm>
            <a:custGeom>
              <a:avLst/>
              <a:gdLst/>
              <a:ahLst/>
              <a:cxnLst/>
              <a:rect l="l" t="t" r="r" b="b"/>
              <a:pathLst>
                <a:path w="1407" h="657" extrusionOk="0">
                  <a:moveTo>
                    <a:pt x="1184" y="1"/>
                  </a:moveTo>
                  <a:cubicBezTo>
                    <a:pt x="1169" y="1"/>
                    <a:pt x="1154" y="2"/>
                    <a:pt x="1138" y="6"/>
                  </a:cubicBezTo>
                  <a:lnTo>
                    <a:pt x="167" y="269"/>
                  </a:lnTo>
                  <a:cubicBezTo>
                    <a:pt x="60" y="299"/>
                    <a:pt x="0" y="406"/>
                    <a:pt x="30" y="513"/>
                  </a:cubicBezTo>
                  <a:cubicBezTo>
                    <a:pt x="50" y="597"/>
                    <a:pt x="132" y="656"/>
                    <a:pt x="218" y="656"/>
                  </a:cubicBezTo>
                  <a:cubicBezTo>
                    <a:pt x="235" y="656"/>
                    <a:pt x="252" y="654"/>
                    <a:pt x="269" y="649"/>
                  </a:cubicBezTo>
                  <a:lnTo>
                    <a:pt x="1240" y="393"/>
                  </a:lnTo>
                  <a:cubicBezTo>
                    <a:pt x="1347" y="363"/>
                    <a:pt x="1407" y="256"/>
                    <a:pt x="1383" y="148"/>
                  </a:cubicBezTo>
                  <a:cubicBezTo>
                    <a:pt x="1357" y="57"/>
                    <a:pt x="1275" y="1"/>
                    <a:pt x="1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62"/>
            <p:cNvSpPr/>
            <p:nvPr/>
          </p:nvSpPr>
          <p:spPr>
            <a:xfrm>
              <a:off x="1682012" y="2271947"/>
              <a:ext cx="40929" cy="18457"/>
            </a:xfrm>
            <a:custGeom>
              <a:avLst/>
              <a:gdLst/>
              <a:ahLst/>
              <a:cxnLst/>
              <a:rect l="l" t="t" r="r" b="b"/>
              <a:pathLst>
                <a:path w="1519" h="685" extrusionOk="0">
                  <a:moveTo>
                    <a:pt x="1291" y="0"/>
                  </a:moveTo>
                  <a:cubicBezTo>
                    <a:pt x="1275" y="0"/>
                    <a:pt x="1260" y="2"/>
                    <a:pt x="1244" y="5"/>
                  </a:cubicBezTo>
                  <a:lnTo>
                    <a:pt x="172" y="297"/>
                  </a:lnTo>
                  <a:cubicBezTo>
                    <a:pt x="65" y="321"/>
                    <a:pt x="1" y="434"/>
                    <a:pt x="29" y="535"/>
                  </a:cubicBezTo>
                  <a:cubicBezTo>
                    <a:pt x="54" y="626"/>
                    <a:pt x="137" y="684"/>
                    <a:pt x="221" y="684"/>
                  </a:cubicBezTo>
                  <a:cubicBezTo>
                    <a:pt x="238" y="684"/>
                    <a:pt x="257" y="684"/>
                    <a:pt x="274" y="678"/>
                  </a:cubicBezTo>
                  <a:lnTo>
                    <a:pt x="1346" y="393"/>
                  </a:lnTo>
                  <a:cubicBezTo>
                    <a:pt x="1453" y="362"/>
                    <a:pt x="1519" y="255"/>
                    <a:pt x="1489" y="148"/>
                  </a:cubicBezTo>
                  <a:cubicBezTo>
                    <a:pt x="1463" y="56"/>
                    <a:pt x="1381" y="0"/>
                    <a:pt x="1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4" name="Tabelle 3">
            <a:extLst>
              <a:ext uri="{FF2B5EF4-FFF2-40B4-BE49-F238E27FC236}">
                <a16:creationId xmlns:a16="http://schemas.microsoft.com/office/drawing/2014/main" id="{6C3FAF96-8673-545A-5680-74C5D09997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5486535"/>
              </p:ext>
            </p:extLst>
          </p:nvPr>
        </p:nvGraphicFramePr>
        <p:xfrm>
          <a:off x="1287793" y="3531779"/>
          <a:ext cx="8189421" cy="3036910"/>
        </p:xfrm>
        <a:graphic>
          <a:graphicData uri="http://schemas.openxmlformats.org/drawingml/2006/table">
            <a:tbl>
              <a:tblPr>
                <a:noFill/>
                <a:tableStyleId>{41F0D202-9B0D-4EB1-9CE9-350DE01CF5D6}</a:tableStyleId>
              </a:tblPr>
              <a:tblGrid>
                <a:gridCol w="2429964">
                  <a:extLst>
                    <a:ext uri="{9D8B030D-6E8A-4147-A177-3AD203B41FA5}">
                      <a16:colId xmlns:a16="http://schemas.microsoft.com/office/drawing/2014/main" val="1372115086"/>
                    </a:ext>
                  </a:extLst>
                </a:gridCol>
                <a:gridCol w="3751114">
                  <a:extLst>
                    <a:ext uri="{9D8B030D-6E8A-4147-A177-3AD203B41FA5}">
                      <a16:colId xmlns:a16="http://schemas.microsoft.com/office/drawing/2014/main" val="3221773792"/>
                    </a:ext>
                  </a:extLst>
                </a:gridCol>
                <a:gridCol w="2008343">
                  <a:extLst>
                    <a:ext uri="{9D8B030D-6E8A-4147-A177-3AD203B41FA5}">
                      <a16:colId xmlns:a16="http://schemas.microsoft.com/office/drawing/2014/main" val="34387635"/>
                    </a:ext>
                  </a:extLst>
                </a:gridCol>
              </a:tblGrid>
              <a:tr h="487275">
                <a:tc>
                  <a:txBody>
                    <a:bodyPr/>
                    <a:lstStyle/>
                    <a:p>
                      <a:r>
                        <a:rPr lang="ru-RU" sz="1400" b="0" i="0" u="none" strike="noStrike" cap="none" dirty="0">
                          <a:solidFill>
                            <a:schemeClr val="dk1"/>
                          </a:solidFill>
                          <a:latin typeface="Quicksand"/>
                          <a:sym typeface="Arial"/>
                        </a:rPr>
                        <a:t>Проект плавучей ветряной электростанции от SOCAR и Technip Energies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cap="none">
                          <a:solidFill>
                            <a:schemeClr val="dk1"/>
                          </a:solidFill>
                          <a:latin typeface="Quicksand"/>
                          <a:ea typeface="Fahkwang"/>
                          <a:cs typeface="Fahkwang"/>
                          <a:sym typeface="Fahkwang"/>
                        </a:rPr>
                        <a:t>Umweltverträglichkeit</a:t>
                      </a:r>
                      <a:endParaRPr sz="1400" b="0" i="0" u="none" strike="noStrike" cap="none" dirty="0">
                        <a:solidFill>
                          <a:schemeClr val="dk1"/>
                        </a:solidFill>
                        <a:latin typeface="Quicksand"/>
                        <a:ea typeface="Fahkwang"/>
                        <a:cs typeface="Fahkwang"/>
                        <a:sym typeface="Fahkwang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rowSpan="3">
                  <a:txBody>
                    <a:bodyPr/>
                    <a:lstStyle/>
                    <a:p>
                      <a:endParaRPr lang="en-US" dirty="0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9608921"/>
                  </a:ext>
                </a:extLst>
              </a:tr>
              <a:tr h="695525"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400" b="0" i="0" u="none" strike="noStrike" cap="none" dirty="0">
                          <a:solidFill>
                            <a:schemeClr val="dk1"/>
                          </a:solidFill>
                          <a:latin typeface="Quicksand"/>
                          <a:cs typeface="Arial"/>
                          <a:sym typeface="Arial"/>
                        </a:rPr>
                        <a:t>Проект морской ветряной электростанции мощностью 200 МВт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rowSpan="2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dk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vMerge="1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dk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8413450"/>
                  </a:ext>
                </a:extLst>
              </a:tr>
              <a:tr h="69552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vMerge="1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dirty="0">
                        <a:solidFill>
                          <a:schemeClr val="dk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vMerge="1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0631645"/>
                  </a:ext>
                </a:extLst>
              </a:tr>
              <a:tr h="695525">
                <a:tc gridSpan="3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dk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91425" marR="91425" marT="91425" marB="91425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dk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dk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63960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326668"/>
      </p:ext>
    </p:extLst>
  </p:cSld>
  <p:clrMapOvr>
    <a:masterClrMapping/>
  </p:clrMapOvr>
</p:sld>
</file>

<file path=ppt/theme/theme1.xml><?xml version="1.0" encoding="utf-8"?>
<a:theme xmlns:a="http://schemas.openxmlformats.org/drawingml/2006/main" name="What To Do For World Nature Conservation Day by Slidesgo">
  <a:themeElements>
    <a:clrScheme name="Simple Light">
      <a:dk1>
        <a:srgbClr val="13234B"/>
      </a:dk1>
      <a:lt1>
        <a:srgbClr val="FFFFFF"/>
      </a:lt1>
      <a:dk2>
        <a:srgbClr val="FEFEFE"/>
      </a:dk2>
      <a:lt2>
        <a:srgbClr val="678D41"/>
      </a:lt2>
      <a:accent1>
        <a:srgbClr val="C9D887"/>
      </a:accent1>
      <a:accent2>
        <a:srgbClr val="5080D4"/>
      </a:accent2>
      <a:accent3>
        <a:srgbClr val="394D85"/>
      </a:accent3>
      <a:accent4>
        <a:srgbClr val="A2CE9C"/>
      </a:accent4>
      <a:accent5>
        <a:srgbClr val="7EC1F4"/>
      </a:accent5>
      <a:accent6>
        <a:srgbClr val="FFFFFF"/>
      </a:accent6>
      <a:hlink>
        <a:srgbClr val="13234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354</Words>
  <Application>Microsoft Office PowerPoint</Application>
  <PresentationFormat>Экран (16:9)</PresentationFormat>
  <Paragraphs>81</Paragraphs>
  <Slides>14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Arial</vt:lpstr>
      <vt:lpstr>Ingrid Darling</vt:lpstr>
      <vt:lpstr>Aptos</vt:lpstr>
      <vt:lpstr>Fahkwang</vt:lpstr>
      <vt:lpstr>Quicksand</vt:lpstr>
      <vt:lpstr>What To Do For World Nature Conservation Day by Slidesgo</vt:lpstr>
      <vt:lpstr>Каспийский бассейн: Экологический переворот </vt:lpstr>
      <vt:lpstr>ОБЗОР</vt:lpstr>
      <vt:lpstr>Green!</vt:lpstr>
      <vt:lpstr>Водная дипломатия</vt:lpstr>
      <vt:lpstr>Стратегическое значение</vt:lpstr>
      <vt:lpstr>Экологические вызовы и решения</vt:lpstr>
      <vt:lpstr>Существенные соглашения</vt:lpstr>
      <vt:lpstr>Дипломатические инициативы</vt:lpstr>
      <vt:lpstr>Ветроэнергетика - путь в будущее</vt:lpstr>
      <vt:lpstr>ДОБЫЧА НЕФТИ В КАСПИЙСКОМ МОРЕ</vt:lpstr>
      <vt:lpstr>Презентация PowerPoint</vt:lpstr>
      <vt:lpstr>Презентация PowerPoint</vt:lpstr>
      <vt:lpstr>- Уэнделл Берри</vt:lpstr>
      <vt:lpstr>Спасибо!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Towards Green Transformation: Diplomatic Strategies in the Caspian Basin</dc:title>
  <dc:creator>User</dc:creator>
  <cp:lastModifiedBy>Пользователь</cp:lastModifiedBy>
  <cp:revision>23</cp:revision>
  <dcterms:modified xsi:type="dcterms:W3CDTF">2025-01-09T10:35:33Z</dcterms:modified>
</cp:coreProperties>
</file>